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6" r:id="rId5"/>
    <p:sldMasterId id="214748371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Lexend Light"/>
      <p:regular r:id="rId22"/>
      <p:bold r:id="rId23"/>
    </p:embeddedFont>
    <p:embeddedFont>
      <p:font typeface="Poppins"/>
      <p:regular r:id="rId24"/>
      <p:bold r:id="rId25"/>
      <p:italic r:id="rId26"/>
      <p:boldItalic r:id="rId27"/>
    </p:embeddedFont>
    <p:embeddedFont>
      <p:font typeface="Lexend Medium"/>
      <p:regular r:id="rId28"/>
      <p:bold r:id="rId29"/>
    </p:embeddedFont>
    <p:embeddedFont>
      <p:font typeface="DM Sans SemiBold"/>
      <p:regular r:id="rId30"/>
      <p:bold r:id="rId31"/>
      <p:italic r:id="rId32"/>
      <p:boldItalic r:id="rId33"/>
    </p:embeddedFont>
    <p:embeddedFont>
      <p:font typeface="Poppins SemiBold"/>
      <p:regular r:id="rId34"/>
      <p:bold r:id="rId35"/>
      <p:italic r:id="rId36"/>
      <p:boldItalic r:id="rId37"/>
    </p:embeddedFont>
    <p:embeddedFont>
      <p:font typeface="Lexend"/>
      <p:regular r:id="rId38"/>
      <p:bold r:id="rId39"/>
    </p:embeddedFont>
    <p:embeddedFont>
      <p:font typeface="DM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6F94E8-4FD2-4B0B-9D59-A3B96198780C}">
  <a:tblStyle styleId="{826F94E8-4FD2-4B0B-9D59-A3B96198780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regular.fntdata"/><Relationship Id="rId20" Type="http://schemas.openxmlformats.org/officeDocument/2006/relationships/slide" Target="slides/slide13.xml"/><Relationship Id="rId42" Type="http://schemas.openxmlformats.org/officeDocument/2006/relationships/font" Target="fonts/DMSans-italic.fntdata"/><Relationship Id="rId41" Type="http://schemas.openxmlformats.org/officeDocument/2006/relationships/font" Target="fonts/DMSans-bold.fntdata"/><Relationship Id="rId22" Type="http://schemas.openxmlformats.org/officeDocument/2006/relationships/font" Target="fonts/LexendLight-regular.fntdata"/><Relationship Id="rId21" Type="http://schemas.openxmlformats.org/officeDocument/2006/relationships/slide" Target="slides/slide14.xml"/><Relationship Id="rId43" Type="http://schemas.openxmlformats.org/officeDocument/2006/relationships/font" Target="fonts/DMSans-boldItalic.fntdata"/><Relationship Id="rId24" Type="http://schemas.openxmlformats.org/officeDocument/2006/relationships/font" Target="fonts/Poppins-regular.fntdata"/><Relationship Id="rId23" Type="http://schemas.openxmlformats.org/officeDocument/2006/relationships/font" Target="fonts/LexendLigh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LexendMedium-regular.fntdata"/><Relationship Id="rId27" Type="http://schemas.openxmlformats.org/officeDocument/2006/relationships/font" Target="fonts/Poppins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LexendMedium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DMSansSemiBold-bold.fntdata"/><Relationship Id="rId30" Type="http://schemas.openxmlformats.org/officeDocument/2006/relationships/font" Target="fonts/DMSansSemiBold-regular.fntdata"/><Relationship Id="rId11" Type="http://schemas.openxmlformats.org/officeDocument/2006/relationships/slide" Target="slides/slide4.xml"/><Relationship Id="rId33" Type="http://schemas.openxmlformats.org/officeDocument/2006/relationships/font" Target="fonts/DMSansSemiBold-boldItalic.fntdata"/><Relationship Id="rId10" Type="http://schemas.openxmlformats.org/officeDocument/2006/relationships/slide" Target="slides/slide3.xml"/><Relationship Id="rId32" Type="http://schemas.openxmlformats.org/officeDocument/2006/relationships/font" Target="fonts/DMSansSemiBold-italic.fntdata"/><Relationship Id="rId13" Type="http://schemas.openxmlformats.org/officeDocument/2006/relationships/slide" Target="slides/slide6.xml"/><Relationship Id="rId35" Type="http://schemas.openxmlformats.org/officeDocument/2006/relationships/font" Target="fonts/PoppinsSemiBold-bold.fntdata"/><Relationship Id="rId12" Type="http://schemas.openxmlformats.org/officeDocument/2006/relationships/slide" Target="slides/slide5.xml"/><Relationship Id="rId34" Type="http://schemas.openxmlformats.org/officeDocument/2006/relationships/font" Target="fonts/PoppinsSemiBold-regular.fntdata"/><Relationship Id="rId15" Type="http://schemas.openxmlformats.org/officeDocument/2006/relationships/slide" Target="slides/slide8.xml"/><Relationship Id="rId37" Type="http://schemas.openxmlformats.org/officeDocument/2006/relationships/font" Target="fonts/PoppinsSemiBold-boldItalic.fntdata"/><Relationship Id="rId14" Type="http://schemas.openxmlformats.org/officeDocument/2006/relationships/slide" Target="slides/slide7.xml"/><Relationship Id="rId36" Type="http://schemas.openxmlformats.org/officeDocument/2006/relationships/font" Target="fonts/PoppinsSemiBold-italic.fntdata"/><Relationship Id="rId17" Type="http://schemas.openxmlformats.org/officeDocument/2006/relationships/slide" Target="slides/slide10.xml"/><Relationship Id="rId39" Type="http://schemas.openxmlformats.org/officeDocument/2006/relationships/font" Target="fonts/Lexend-bold.fntdata"/><Relationship Id="rId16" Type="http://schemas.openxmlformats.org/officeDocument/2006/relationships/slide" Target="slides/slide9.xml"/><Relationship Id="rId38" Type="http://schemas.openxmlformats.org/officeDocument/2006/relationships/font" Target="fonts/Lexend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41e38c4b37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41e38c4b37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41e38c4b37_0_2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41e38c4b37_0_2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41e38c4b37_0_2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341e38c4b37_0_2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42d4cd6b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42d4cd6b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42d4cd6b1d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42d4cd6b1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42d4cd6b1d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42d4cd6b1d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41e38c4b3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41e38c4b3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41e38c4b37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41e38c4b37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41e38c4b37_0_2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41e38c4b37_0_2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41e38c4b37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41e38c4b37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41e38c4b37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41e38c4b37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41e38c4b37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41e38c4b37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41e38c4b37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41e38c4b37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Š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41e38c4b37_0_2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41e38c4b37_0_2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3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1" name="Google Shape;61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9" name="Google Shape;69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6" name="Google Shape;76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" name="Google Shape;77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6" name="Google Shape;96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" name="Google Shape;113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 type="title">
  <p:cSld name="TITLE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23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type="title"/>
          </p:nvPr>
        </p:nvSpPr>
        <p:spPr>
          <a:xfrm>
            <a:off x="625800" y="1427850"/>
            <a:ext cx="7892400" cy="22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s" type="secHead">
  <p:cSld name="SECTION_HEADER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229050" y="764175"/>
            <a:ext cx="8685900" cy="8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8" name="Google Shape;138;p24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0" name="Google Shape;140;p24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1" name="Google Shape;141;p24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ard 1">
  <p:cSld name="TITLE_1">
    <p:bg>
      <p:bgPr>
        <a:solidFill>
          <a:schemeClr val="l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p25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5" name="Google Shape;145;p25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7" name="Google Shape;147;p25"/>
          <p:cNvSpPr txBox="1"/>
          <p:nvPr>
            <p:ph type="title"/>
          </p:nvPr>
        </p:nvSpPr>
        <p:spPr>
          <a:xfrm>
            <a:off x="625800" y="1427850"/>
            <a:ext cx="7892400" cy="22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w to play_1" type="tx">
  <p:cSld name="TITLE_AND_BOD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201750" y="1332250"/>
            <a:ext cx="87579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0" name="Google Shape;150;p26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2" name="Google Shape;152;p26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3" name="Google Shape;153;p26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ard 2" type="twoColTx">
  <p:cSld name="TITLE_AND_TWO_COLUMNS">
    <p:bg>
      <p:bgPr>
        <a:solidFill>
          <a:schemeClr val="dk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" name="Google Shape;155;p27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7" name="Google Shape;157;p27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8" name="Google Shape;158;p27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9" name="Google Shape;159;p27"/>
          <p:cNvSpPr txBox="1"/>
          <p:nvPr>
            <p:ph type="title"/>
          </p:nvPr>
        </p:nvSpPr>
        <p:spPr>
          <a:xfrm>
            <a:off x="625800" y="1427850"/>
            <a:ext cx="7892400" cy="22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ard 3">
  <p:cSld name="TITLE_AND_TWO_COLUMNS_1">
    <p:bg>
      <p:bgPr>
        <a:solidFill>
          <a:schemeClr val="accen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8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3" name="Google Shape;163;p28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4" name="Google Shape;164;p28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type="title"/>
          </p:nvPr>
        </p:nvSpPr>
        <p:spPr>
          <a:xfrm>
            <a:off x="625800" y="1427850"/>
            <a:ext cx="7892400" cy="22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201750" y="629575"/>
            <a:ext cx="5054100" cy="16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8" name="Google Shape;168;p29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9"/>
          <p:cNvSpPr txBox="1"/>
          <p:nvPr>
            <p:ph idx="2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0" name="Google Shape;170;p29"/>
          <p:cNvSpPr txBox="1"/>
          <p:nvPr>
            <p:ph idx="3" type="body"/>
          </p:nvPr>
        </p:nvSpPr>
        <p:spPr>
          <a:xfrm>
            <a:off x="59050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84">
          <p15:clr>
            <a:srgbClr val="E46962"/>
          </p15:clr>
        </p15:guide>
        <p15:guide id="2" orient="horz" pos="691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Winner Is…">
  <p:cSld name="ONE_COLUMN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1306050" y="1390350"/>
            <a:ext cx="65319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3" name="Google Shape;173;p30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728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A" type="blank">
  <p:cSld name="BLANK">
    <p:bg>
      <p:bgPr>
        <a:solidFill>
          <a:schemeClr val="accen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103700" y="4273900"/>
            <a:ext cx="88194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9" name="Google Shape;179;p31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" name="Google Shape;181;p31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2" name="Google Shape;182;p31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096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B">
  <p:cSld name="BLANK_1">
    <p:bg>
      <p:bgPr>
        <a:solidFill>
          <a:schemeClr val="dk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103700" y="4273900"/>
            <a:ext cx="88194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5" name="Google Shape;185;p32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130025" y="202373"/>
            <a:ext cx="14952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7" name="Google Shape;187;p32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8" name="Google Shape;188;p32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096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C">
  <p:cSld name="BLANK_2">
    <p:bg>
      <p:bgPr>
        <a:solidFill>
          <a:schemeClr val="lt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103700" y="4273900"/>
            <a:ext cx="88194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1" name="Google Shape;191;p33"/>
          <p:cNvCxnSpPr/>
          <p:nvPr/>
        </p:nvCxnSpPr>
        <p:spPr>
          <a:xfrm>
            <a:off x="176400" y="178650"/>
            <a:ext cx="8791200" cy="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130025" y="202363"/>
            <a:ext cx="14952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3" name="Google Shape;193;p33"/>
          <p:cNvSpPr txBox="1"/>
          <p:nvPr>
            <p:ph idx="2" type="body"/>
          </p:nvPr>
        </p:nvSpPr>
        <p:spPr>
          <a:xfrm>
            <a:off x="3326850" y="202363"/>
            <a:ext cx="24903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3" type="body"/>
          </p:nvPr>
        </p:nvSpPr>
        <p:spPr>
          <a:xfrm>
            <a:off x="6565575" y="202363"/>
            <a:ext cx="2437500" cy="8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292100" lvl="1" marL="914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-292100" lvl="2" marL="1371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-292100" lvl="3" marL="1828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-292100" lvl="4" marL="22860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-292100" lvl="5" marL="27432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-292100" lvl="6" marL="32004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●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-292100" lvl="7" marL="36576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○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-292100" lvl="8" marL="4114800" algn="r">
              <a:spcBef>
                <a:spcPts val="0"/>
              </a:spcBef>
              <a:spcAft>
                <a:spcPts val="0"/>
              </a:spcAft>
              <a:buSzPts val="1000"/>
              <a:buFont typeface="Poppins SemiBold"/>
              <a:buChar char="■"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09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116485" y="2712675"/>
            <a:ext cx="5311200" cy="18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1" name="Google Shape;201;p35"/>
          <p:cNvSpPr txBox="1"/>
          <p:nvPr>
            <p:ph idx="1" type="subTitle"/>
          </p:nvPr>
        </p:nvSpPr>
        <p:spPr>
          <a:xfrm>
            <a:off x="152606" y="832000"/>
            <a:ext cx="24345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2" name="Google Shape;202;p35"/>
          <p:cNvCxnSpPr/>
          <p:nvPr/>
        </p:nvCxnSpPr>
        <p:spPr>
          <a:xfrm>
            <a:off x="244425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3" name="Google Shape;203;p35"/>
          <p:cNvGrpSpPr/>
          <p:nvPr/>
        </p:nvGrpSpPr>
        <p:grpSpPr>
          <a:xfrm>
            <a:off x="5866315" y="66973"/>
            <a:ext cx="2954947" cy="4587953"/>
            <a:chOff x="5866315" y="130139"/>
            <a:chExt cx="2954947" cy="4587953"/>
          </a:xfrm>
        </p:grpSpPr>
        <p:grpSp>
          <p:nvGrpSpPr>
            <p:cNvPr id="204" name="Google Shape;204;p35"/>
            <p:cNvGrpSpPr/>
            <p:nvPr/>
          </p:nvGrpSpPr>
          <p:grpSpPr>
            <a:xfrm rot="1800044">
              <a:off x="7145788" y="375652"/>
              <a:ext cx="1341270" cy="1340671"/>
              <a:chOff x="2441905" y="1248288"/>
              <a:chExt cx="1341300" cy="1340700"/>
            </a:xfrm>
          </p:grpSpPr>
          <p:sp>
            <p:nvSpPr>
              <p:cNvPr id="205" name="Google Shape;205;p35"/>
              <p:cNvSpPr/>
              <p:nvPr/>
            </p:nvSpPr>
            <p:spPr>
              <a:xfrm>
                <a:off x="2442055" y="1248288"/>
                <a:ext cx="1341000" cy="13407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206" name="Google Shape;206;p35"/>
              <p:cNvSpPr/>
              <p:nvPr/>
            </p:nvSpPr>
            <p:spPr>
              <a:xfrm rot="-945">
                <a:off x="2567155" y="1373238"/>
                <a:ext cx="1090800" cy="1090800"/>
              </a:xfrm>
              <a:prstGeom prst="flowChartConnector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207" name="Google Shape;207;p35"/>
            <p:cNvGrpSpPr/>
            <p:nvPr/>
          </p:nvGrpSpPr>
          <p:grpSpPr>
            <a:xfrm rot="2400131">
              <a:off x="7078016" y="3672082"/>
              <a:ext cx="868477" cy="868477"/>
              <a:chOff x="5015268" y="2960846"/>
              <a:chExt cx="868500" cy="868500"/>
            </a:xfrm>
          </p:grpSpPr>
          <p:sp>
            <p:nvSpPr>
              <p:cNvPr id="208" name="Google Shape;208;p35"/>
              <p:cNvSpPr/>
              <p:nvPr/>
            </p:nvSpPr>
            <p:spPr>
              <a:xfrm>
                <a:off x="5015268" y="2960846"/>
                <a:ext cx="868500" cy="868500"/>
              </a:xfrm>
              <a:prstGeom prst="roundRect">
                <a:avLst>
                  <a:gd fmla="val 14552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grpSp>
            <p:nvGrpSpPr>
              <p:cNvPr id="209" name="Google Shape;209;p35"/>
              <p:cNvGrpSpPr/>
              <p:nvPr/>
            </p:nvGrpSpPr>
            <p:grpSpPr>
              <a:xfrm>
                <a:off x="5133918" y="3105078"/>
                <a:ext cx="631200" cy="580035"/>
                <a:chOff x="5133582" y="3105408"/>
                <a:chExt cx="631200" cy="580035"/>
              </a:xfrm>
            </p:grpSpPr>
            <p:sp>
              <p:nvSpPr>
                <p:cNvPr id="210" name="Google Shape;210;p35"/>
                <p:cNvSpPr/>
                <p:nvPr/>
              </p:nvSpPr>
              <p:spPr>
                <a:xfrm rot="-4902">
                  <a:off x="5133582" y="3105858"/>
                  <a:ext cx="631201" cy="192300"/>
                </a:xfrm>
                <a:prstGeom prst="flowChartConnector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11" name="Google Shape;211;p35"/>
                <p:cNvSpPr/>
                <p:nvPr/>
              </p:nvSpPr>
              <p:spPr>
                <a:xfrm rot="-4902">
                  <a:off x="5133582" y="3300756"/>
                  <a:ext cx="631201" cy="192300"/>
                </a:xfrm>
                <a:prstGeom prst="flowChartConnector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12" name="Google Shape;212;p35"/>
                <p:cNvSpPr/>
                <p:nvPr/>
              </p:nvSpPr>
              <p:spPr>
                <a:xfrm rot="-4902">
                  <a:off x="5133582" y="3492693"/>
                  <a:ext cx="631201" cy="192300"/>
                </a:xfrm>
                <a:prstGeom prst="flowChartConnector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</a:endParaRPr>
                </a:p>
              </p:txBody>
            </p:sp>
          </p:grpSp>
        </p:grpSp>
        <p:grpSp>
          <p:nvGrpSpPr>
            <p:cNvPr id="213" name="Google Shape;213;p35"/>
            <p:cNvGrpSpPr/>
            <p:nvPr/>
          </p:nvGrpSpPr>
          <p:grpSpPr>
            <a:xfrm rot="-600240">
              <a:off x="5979971" y="2008184"/>
              <a:ext cx="2727635" cy="1547250"/>
              <a:chOff x="6121180" y="1963945"/>
              <a:chExt cx="2727900" cy="1547400"/>
            </a:xfrm>
          </p:grpSpPr>
          <p:sp>
            <p:nvSpPr>
              <p:cNvPr id="214" name="Google Shape;214;p35"/>
              <p:cNvSpPr/>
              <p:nvPr/>
            </p:nvSpPr>
            <p:spPr>
              <a:xfrm rot="756">
                <a:off x="6121180" y="1964245"/>
                <a:ext cx="2727900" cy="1546800"/>
              </a:xfrm>
              <a:prstGeom prst="roundRect">
                <a:avLst>
                  <a:gd fmla="val 804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215" name="Google Shape;215;p35"/>
              <p:cNvSpPr/>
              <p:nvPr/>
            </p:nvSpPr>
            <p:spPr>
              <a:xfrm rot="5398209">
                <a:off x="7302225" y="2489024"/>
                <a:ext cx="575700" cy="497400"/>
              </a:xfrm>
              <a:prstGeom prst="triangle">
                <a:avLst>
                  <a:gd fmla="val 50000" name="adj"/>
                </a:avLst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216" name="Google Shape;216;p35"/>
            <p:cNvGrpSpPr/>
            <p:nvPr/>
          </p:nvGrpSpPr>
          <p:grpSpPr>
            <a:xfrm rot="-839923">
              <a:off x="6099076" y="520245"/>
              <a:ext cx="889199" cy="1584298"/>
              <a:chOff x="3614175" y="406175"/>
              <a:chExt cx="889200" cy="1584300"/>
            </a:xfrm>
          </p:grpSpPr>
          <p:sp>
            <p:nvSpPr>
              <p:cNvPr id="217" name="Google Shape;217;p35"/>
              <p:cNvSpPr/>
              <p:nvPr/>
            </p:nvSpPr>
            <p:spPr>
              <a:xfrm rot="4652">
                <a:off x="3615375" y="406774"/>
                <a:ext cx="886801" cy="1583102"/>
              </a:xfrm>
              <a:prstGeom prst="roundRect">
                <a:avLst>
                  <a:gd fmla="val 11359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218" name="Google Shape;218;p35"/>
              <p:cNvSpPr/>
              <p:nvPr/>
            </p:nvSpPr>
            <p:spPr>
              <a:xfrm rot="4290">
                <a:off x="3698175" y="488088"/>
                <a:ext cx="721201" cy="1100701"/>
              </a:xfrm>
              <a:prstGeom prst="roundRect">
                <a:avLst>
                  <a:gd fmla="val 8619" name="adj"/>
                </a:avLst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219" name="Google Shape;219;p35"/>
              <p:cNvSpPr/>
              <p:nvPr/>
            </p:nvSpPr>
            <p:spPr>
              <a:xfrm rot="5431">
                <a:off x="3682773" y="1655743"/>
                <a:ext cx="752005" cy="252558"/>
              </a:xfrm>
              <a:prstGeom prst="flowChartTerminator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220" name="Google Shape;220;p35"/>
            <p:cNvSpPr/>
            <p:nvPr/>
          </p:nvSpPr>
          <p:spPr>
            <a:xfrm>
              <a:off x="6830386" y="186612"/>
              <a:ext cx="464700" cy="402300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1" name="Google Shape;221;p35"/>
            <p:cNvSpPr/>
            <p:nvPr/>
          </p:nvSpPr>
          <p:spPr>
            <a:xfrm>
              <a:off x="7742824" y="3481655"/>
              <a:ext cx="325200" cy="3252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2" name="Google Shape;222;p35"/>
            <p:cNvSpPr/>
            <p:nvPr/>
          </p:nvSpPr>
          <p:spPr>
            <a:xfrm>
              <a:off x="8288974" y="1467844"/>
              <a:ext cx="325200" cy="3252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3" name="Google Shape;223;p35"/>
            <p:cNvSpPr/>
            <p:nvPr/>
          </p:nvSpPr>
          <p:spPr>
            <a:xfrm rot="2400046">
              <a:off x="6545745" y="3772294"/>
              <a:ext cx="428439" cy="428439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24" name="Google Shape;224;p35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35"/>
          <p:cNvSpPr txBox="1"/>
          <p:nvPr>
            <p:ph idx="2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26" name="Google Shape;226;p35"/>
          <p:cNvSpPr txBox="1"/>
          <p:nvPr>
            <p:ph idx="3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9" name="Google Shape;229;p3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0" name="Google Shape;2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7" name="Google Shape;23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1" name="Google Shape;241;p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" name="Google Shape;24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" name="Google Shape;248;p4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9" name="Google Shape;24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2" name="Google Shape;25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6" name="Google Shape;256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7" name="Google Shape;257;p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8" name="Google Shape;25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61" name="Google Shape;26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4" name="Google Shape;264;p4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5" name="Google Shape;265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0" name="Google Shape;27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4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2" name="Google Shape;272;p4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3" name="Google Shape;273;p4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" name="Google Shape;274;p4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" name="Google Shape;275;p4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" name="Google Shape;276;p4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9" name="Google Shape;279;p4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4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4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5" name="Google Shape;285;p4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6" name="Google Shape;286;p4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4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8" name="Google Shape;288;p4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5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2" name="Google Shape;292;p5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3" name="Google Shape;293;p50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4" name="Google Shape;294;p5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5" name="Google Shape;295;p50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6" name="Google Shape;296;p50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50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5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5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5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3" name="Google Shape;303;p5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5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5" name="Google Shape;305;p5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5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5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8" name="Google Shape;308;p5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1" name="Google Shape;311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5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5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5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5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0" name="Google Shape;320;p5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1" name="Google Shape;321;p5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5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5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5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7" name="Google Shape;327;p5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5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9" name="Google Shape;32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0" name="Google Shape;33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1" name="Google Shape;331;p5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2" name="Google Shape;332;p5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3" name="Google Shape;333;p5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36" name="Google Shape;33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p5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5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5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5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5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5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5" name="Google Shape;345;p5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6" name="Google Shape;346;p5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5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5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with Image">
  <p:cSld name="TITLE_1_1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0" name="Google Shape;350;p57"/>
          <p:cNvCxnSpPr/>
          <p:nvPr/>
        </p:nvCxnSpPr>
        <p:spPr>
          <a:xfrm>
            <a:off x="244425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1" name="Google Shape;351;p57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57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53" name="Google Shape;353;p57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54" name="Google Shape;354;p57"/>
          <p:cNvSpPr txBox="1"/>
          <p:nvPr>
            <p:ph type="title"/>
          </p:nvPr>
        </p:nvSpPr>
        <p:spPr>
          <a:xfrm>
            <a:off x="146450" y="186951"/>
            <a:ext cx="4506900" cy="25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exend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5" name="Google Shape;355;p57"/>
          <p:cNvSpPr txBox="1"/>
          <p:nvPr>
            <p:ph idx="3" type="body"/>
          </p:nvPr>
        </p:nvSpPr>
        <p:spPr>
          <a:xfrm>
            <a:off x="5145950" y="230050"/>
            <a:ext cx="3420900" cy="17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56" name="Google Shape;356;p57"/>
          <p:cNvSpPr/>
          <p:nvPr>
            <p:ph idx="4" type="pic"/>
          </p:nvPr>
        </p:nvSpPr>
        <p:spPr>
          <a:xfrm>
            <a:off x="5256200" y="1554480"/>
            <a:ext cx="3200400" cy="4517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1">
  <p:cSld name="TITLE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58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" name="Google Shape;359;p58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58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61" name="Google Shape;361;p58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62" name="Google Shape;362;p58"/>
          <p:cNvSpPr txBox="1"/>
          <p:nvPr>
            <p:ph type="title"/>
          </p:nvPr>
        </p:nvSpPr>
        <p:spPr>
          <a:xfrm>
            <a:off x="146450" y="182880"/>
            <a:ext cx="45069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exend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58"/>
          <p:cNvSpPr txBox="1"/>
          <p:nvPr>
            <p:ph idx="3" type="body"/>
          </p:nvPr>
        </p:nvSpPr>
        <p:spPr>
          <a:xfrm>
            <a:off x="157138" y="3840480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64" name="Google Shape;364;p58"/>
          <p:cNvSpPr txBox="1"/>
          <p:nvPr>
            <p:ph idx="4" type="body"/>
          </p:nvPr>
        </p:nvSpPr>
        <p:spPr>
          <a:xfrm>
            <a:off x="3280200" y="3840480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65" name="Google Shape;365;p58"/>
          <p:cNvSpPr txBox="1"/>
          <p:nvPr>
            <p:ph idx="5" type="body"/>
          </p:nvPr>
        </p:nvSpPr>
        <p:spPr>
          <a:xfrm>
            <a:off x="6406288" y="3840480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66" name="Google Shape;366;p58"/>
          <p:cNvSpPr txBox="1"/>
          <p:nvPr>
            <p:ph idx="6" type="subTitle"/>
          </p:nvPr>
        </p:nvSpPr>
        <p:spPr>
          <a:xfrm>
            <a:off x="154113" y="3566150"/>
            <a:ext cx="2586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7" name="Google Shape;367;p58"/>
          <p:cNvSpPr txBox="1"/>
          <p:nvPr>
            <p:ph idx="7" type="subTitle"/>
          </p:nvPr>
        </p:nvSpPr>
        <p:spPr>
          <a:xfrm>
            <a:off x="3280200" y="3566160"/>
            <a:ext cx="258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8" name="Google Shape;368;p58"/>
          <p:cNvSpPr txBox="1"/>
          <p:nvPr>
            <p:ph idx="8" type="subTitle"/>
          </p:nvPr>
        </p:nvSpPr>
        <p:spPr>
          <a:xfrm>
            <a:off x="6406288" y="3566160"/>
            <a:ext cx="258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2">
  <p:cSld name="TITLE_1_1_1_1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0" name="Google Shape;370;p59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59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59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73" name="Google Shape;373;p59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74" name="Google Shape;374;p59"/>
          <p:cNvSpPr txBox="1"/>
          <p:nvPr>
            <p:ph type="title"/>
          </p:nvPr>
        </p:nvSpPr>
        <p:spPr>
          <a:xfrm>
            <a:off x="708600" y="1371600"/>
            <a:ext cx="3441600" cy="9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"/>
              <a:buNone/>
              <a:defRPr sz="3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5" name="Google Shape;375;p59"/>
          <p:cNvSpPr txBox="1"/>
          <p:nvPr>
            <p:ph idx="3" type="body"/>
          </p:nvPr>
        </p:nvSpPr>
        <p:spPr>
          <a:xfrm>
            <a:off x="708600" y="2414025"/>
            <a:ext cx="32943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76" name="Google Shape;376;p59"/>
          <p:cNvSpPr txBox="1"/>
          <p:nvPr>
            <p:ph idx="4" type="body"/>
          </p:nvPr>
        </p:nvSpPr>
        <p:spPr>
          <a:xfrm>
            <a:off x="4114800" y="1538254"/>
            <a:ext cx="22413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77" name="Google Shape;377;p59"/>
          <p:cNvSpPr txBox="1"/>
          <p:nvPr>
            <p:ph idx="5" type="subTitle"/>
          </p:nvPr>
        </p:nvSpPr>
        <p:spPr>
          <a:xfrm>
            <a:off x="4114800" y="1263925"/>
            <a:ext cx="224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78" name="Google Shape;378;p59"/>
          <p:cNvSpPr txBox="1"/>
          <p:nvPr>
            <p:ph idx="6" type="body"/>
          </p:nvPr>
        </p:nvSpPr>
        <p:spPr>
          <a:xfrm>
            <a:off x="6492240" y="1538254"/>
            <a:ext cx="22413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79" name="Google Shape;379;p59"/>
          <p:cNvSpPr txBox="1"/>
          <p:nvPr>
            <p:ph idx="7" type="subTitle"/>
          </p:nvPr>
        </p:nvSpPr>
        <p:spPr>
          <a:xfrm>
            <a:off x="6492240" y="1263925"/>
            <a:ext cx="224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80" name="Google Shape;380;p59"/>
          <p:cNvSpPr txBox="1"/>
          <p:nvPr>
            <p:ph idx="8" type="body"/>
          </p:nvPr>
        </p:nvSpPr>
        <p:spPr>
          <a:xfrm>
            <a:off x="4114800" y="3763029"/>
            <a:ext cx="22413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81" name="Google Shape;381;p59"/>
          <p:cNvSpPr txBox="1"/>
          <p:nvPr>
            <p:ph idx="9" type="subTitle"/>
          </p:nvPr>
        </p:nvSpPr>
        <p:spPr>
          <a:xfrm>
            <a:off x="4114800" y="3488700"/>
            <a:ext cx="224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82" name="Google Shape;382;p59"/>
          <p:cNvSpPr txBox="1"/>
          <p:nvPr>
            <p:ph idx="13" type="body"/>
          </p:nvPr>
        </p:nvSpPr>
        <p:spPr>
          <a:xfrm>
            <a:off x="6492240" y="3763029"/>
            <a:ext cx="22413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383" name="Google Shape;383;p59"/>
          <p:cNvSpPr txBox="1"/>
          <p:nvPr>
            <p:ph idx="14" type="subTitle"/>
          </p:nvPr>
        </p:nvSpPr>
        <p:spPr>
          <a:xfrm>
            <a:off x="6492240" y="3488700"/>
            <a:ext cx="224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Left ">
  <p:cSld name="TITLE_1_1_1_1_1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5" name="Google Shape;385;p60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60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60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88" name="Google Shape;388;p60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89" name="Google Shape;389;p60"/>
          <p:cNvSpPr txBox="1"/>
          <p:nvPr>
            <p:ph type="title"/>
          </p:nvPr>
        </p:nvSpPr>
        <p:spPr>
          <a:xfrm>
            <a:off x="708600" y="1371600"/>
            <a:ext cx="3294300" cy="9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"/>
              <a:buNone/>
              <a:defRPr sz="3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0" name="Google Shape;390;p60"/>
          <p:cNvSpPr txBox="1"/>
          <p:nvPr>
            <p:ph idx="3" type="body"/>
          </p:nvPr>
        </p:nvSpPr>
        <p:spPr>
          <a:xfrm>
            <a:off x="708600" y="2414025"/>
            <a:ext cx="32943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Right">
  <p:cSld name="TITLE_1_1_1_1_1_2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2" name="Google Shape;392;p61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3" name="Google Shape;393;p61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95" name="Google Shape;395;p61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396" name="Google Shape;396;p61"/>
          <p:cNvSpPr txBox="1"/>
          <p:nvPr>
            <p:ph type="title"/>
          </p:nvPr>
        </p:nvSpPr>
        <p:spPr>
          <a:xfrm>
            <a:off x="5366000" y="1371600"/>
            <a:ext cx="3294300" cy="9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"/>
              <a:buNone/>
              <a:defRPr sz="3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7" name="Google Shape;397;p61"/>
          <p:cNvSpPr txBox="1"/>
          <p:nvPr>
            <p:ph idx="3" type="body"/>
          </p:nvPr>
        </p:nvSpPr>
        <p:spPr>
          <a:xfrm>
            <a:off x="5366000" y="2414025"/>
            <a:ext cx="32943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TITLE_1_1_1_1_1_2_2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62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62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62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02" name="Google Shape;402;p62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Top">
  <p:cSld name="TITLE_1_1_1_1_1_2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4" name="Google Shape;404;p63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5" name="Google Shape;405;p63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07" name="Google Shape;407;p63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08" name="Google Shape;408;p63"/>
          <p:cNvSpPr txBox="1"/>
          <p:nvPr>
            <p:ph type="title"/>
          </p:nvPr>
        </p:nvSpPr>
        <p:spPr>
          <a:xfrm>
            <a:off x="146450" y="186948"/>
            <a:ext cx="45069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exend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9" name="Google Shape;409;p63"/>
          <p:cNvSpPr txBox="1"/>
          <p:nvPr>
            <p:ph idx="3" type="body"/>
          </p:nvPr>
        </p:nvSpPr>
        <p:spPr>
          <a:xfrm>
            <a:off x="5028550" y="230050"/>
            <a:ext cx="3538200" cy="17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Q">
  <p:cSld name="TITLE_1_1_1_1_1_2_1_2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4"/>
          <p:cNvSpPr txBox="1"/>
          <p:nvPr>
            <p:ph idx="1" type="body"/>
          </p:nvPr>
        </p:nvSpPr>
        <p:spPr>
          <a:xfrm>
            <a:off x="5023625" y="657479"/>
            <a:ext cx="3538200" cy="8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cxnSp>
        <p:nvCxnSpPr>
          <p:cNvPr id="412" name="Google Shape;412;p64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3" name="Google Shape;413;p64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4" name="Google Shape;414;p64"/>
          <p:cNvSpPr txBox="1"/>
          <p:nvPr>
            <p:ph idx="2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15" name="Google Shape;415;p64"/>
          <p:cNvSpPr txBox="1"/>
          <p:nvPr>
            <p:ph idx="3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16" name="Google Shape;416;p64"/>
          <p:cNvSpPr txBox="1"/>
          <p:nvPr>
            <p:ph type="title"/>
          </p:nvPr>
        </p:nvSpPr>
        <p:spPr>
          <a:xfrm>
            <a:off x="146450" y="186948"/>
            <a:ext cx="4506900" cy="12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exend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7" name="Google Shape;417;p64"/>
          <p:cNvSpPr txBox="1"/>
          <p:nvPr>
            <p:ph idx="4" type="subTitle"/>
          </p:nvPr>
        </p:nvSpPr>
        <p:spPr>
          <a:xfrm>
            <a:off x="5023625" y="218925"/>
            <a:ext cx="35382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18" name="Google Shape;418;p64"/>
          <p:cNvSpPr txBox="1"/>
          <p:nvPr>
            <p:ph idx="5" type="body"/>
          </p:nvPr>
        </p:nvSpPr>
        <p:spPr>
          <a:xfrm>
            <a:off x="5023625" y="2214467"/>
            <a:ext cx="3538200" cy="8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19" name="Google Shape;419;p64"/>
          <p:cNvSpPr txBox="1"/>
          <p:nvPr>
            <p:ph idx="6" type="subTitle"/>
          </p:nvPr>
        </p:nvSpPr>
        <p:spPr>
          <a:xfrm>
            <a:off x="5023625" y="1775913"/>
            <a:ext cx="35382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20" name="Google Shape;420;p64"/>
          <p:cNvSpPr txBox="1"/>
          <p:nvPr>
            <p:ph idx="7" type="body"/>
          </p:nvPr>
        </p:nvSpPr>
        <p:spPr>
          <a:xfrm>
            <a:off x="5023625" y="3771454"/>
            <a:ext cx="3538200" cy="8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21" name="Google Shape;421;p64"/>
          <p:cNvSpPr txBox="1"/>
          <p:nvPr>
            <p:ph idx="8" type="subTitle"/>
          </p:nvPr>
        </p:nvSpPr>
        <p:spPr>
          <a:xfrm>
            <a:off x="5023625" y="3332900"/>
            <a:ext cx="35382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ap">
  <p:cSld name="TITLE_1_1_1_1_1_2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3" name="Google Shape;423;p65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65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65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26" name="Google Shape;426;p65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27" name="Google Shape;427;p65"/>
          <p:cNvSpPr txBox="1"/>
          <p:nvPr>
            <p:ph type="title"/>
          </p:nvPr>
        </p:nvSpPr>
        <p:spPr>
          <a:xfrm>
            <a:off x="146450" y="186949"/>
            <a:ext cx="4506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exend"/>
              <a:buNone/>
              <a:defRPr sz="4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8" name="Google Shape;428;p65"/>
          <p:cNvSpPr txBox="1"/>
          <p:nvPr>
            <p:ph idx="3" type="body"/>
          </p:nvPr>
        </p:nvSpPr>
        <p:spPr>
          <a:xfrm>
            <a:off x="146450" y="2054029"/>
            <a:ext cx="34200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29" name="Google Shape;429;p65"/>
          <p:cNvSpPr txBox="1"/>
          <p:nvPr>
            <p:ph idx="4" type="subTitle"/>
          </p:nvPr>
        </p:nvSpPr>
        <p:spPr>
          <a:xfrm>
            <a:off x="146450" y="1615475"/>
            <a:ext cx="342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30" name="Google Shape;430;p65"/>
          <p:cNvSpPr txBox="1"/>
          <p:nvPr>
            <p:ph idx="5" type="body"/>
          </p:nvPr>
        </p:nvSpPr>
        <p:spPr>
          <a:xfrm>
            <a:off x="146450" y="3418408"/>
            <a:ext cx="34200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31" name="Google Shape;431;p65"/>
          <p:cNvSpPr txBox="1"/>
          <p:nvPr>
            <p:ph idx="6" type="subTitle"/>
          </p:nvPr>
        </p:nvSpPr>
        <p:spPr>
          <a:xfrm>
            <a:off x="146450" y="2979854"/>
            <a:ext cx="342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32" name="Google Shape;432;p65"/>
          <p:cNvSpPr txBox="1"/>
          <p:nvPr>
            <p:ph idx="7" type="body"/>
          </p:nvPr>
        </p:nvSpPr>
        <p:spPr>
          <a:xfrm>
            <a:off x="3879320" y="2054029"/>
            <a:ext cx="34200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33" name="Google Shape;433;p65"/>
          <p:cNvSpPr txBox="1"/>
          <p:nvPr>
            <p:ph idx="8" type="subTitle"/>
          </p:nvPr>
        </p:nvSpPr>
        <p:spPr>
          <a:xfrm>
            <a:off x="3879320" y="1615475"/>
            <a:ext cx="342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34" name="Google Shape;434;p65"/>
          <p:cNvSpPr txBox="1"/>
          <p:nvPr>
            <p:ph idx="9" type="body"/>
          </p:nvPr>
        </p:nvSpPr>
        <p:spPr>
          <a:xfrm>
            <a:off x="3879320" y="3418408"/>
            <a:ext cx="34200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35" name="Google Shape;435;p65"/>
          <p:cNvSpPr txBox="1"/>
          <p:nvPr>
            <p:ph idx="13" type="subTitle"/>
          </p:nvPr>
        </p:nvSpPr>
        <p:spPr>
          <a:xfrm>
            <a:off x="3879320" y="2979854"/>
            <a:ext cx="342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Lexend Light"/>
              <a:buNone/>
              <a:defRPr sz="16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TITLE_1_1_1_1_1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7" name="Google Shape;437;p66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8" name="Google Shape;438;p66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66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40" name="Google Shape;440;p66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41" name="Google Shape;441;p66"/>
          <p:cNvSpPr txBox="1"/>
          <p:nvPr>
            <p:ph idx="3" type="body"/>
          </p:nvPr>
        </p:nvSpPr>
        <p:spPr>
          <a:xfrm>
            <a:off x="538138" y="490548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42" name="Google Shape;442;p66"/>
          <p:cNvSpPr txBox="1"/>
          <p:nvPr>
            <p:ph idx="4" type="body"/>
          </p:nvPr>
        </p:nvSpPr>
        <p:spPr>
          <a:xfrm>
            <a:off x="3280200" y="490548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43" name="Google Shape;443;p66"/>
          <p:cNvSpPr txBox="1"/>
          <p:nvPr>
            <p:ph idx="5" type="body"/>
          </p:nvPr>
        </p:nvSpPr>
        <p:spPr>
          <a:xfrm>
            <a:off x="6025288" y="490548"/>
            <a:ext cx="25836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44" name="Google Shape;444;p66"/>
          <p:cNvSpPr txBox="1"/>
          <p:nvPr>
            <p:ph idx="6" type="subTitle"/>
          </p:nvPr>
        </p:nvSpPr>
        <p:spPr>
          <a:xfrm>
            <a:off x="535113" y="216218"/>
            <a:ext cx="2586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45" name="Google Shape;445;p66"/>
          <p:cNvSpPr txBox="1"/>
          <p:nvPr>
            <p:ph idx="7" type="subTitle"/>
          </p:nvPr>
        </p:nvSpPr>
        <p:spPr>
          <a:xfrm>
            <a:off x="3280200" y="216228"/>
            <a:ext cx="258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46" name="Google Shape;446;p66"/>
          <p:cNvSpPr txBox="1"/>
          <p:nvPr>
            <p:ph idx="8" type="subTitle"/>
          </p:nvPr>
        </p:nvSpPr>
        <p:spPr>
          <a:xfrm>
            <a:off x="6025288" y="216228"/>
            <a:ext cx="25836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Phone Blank">
  <p:cSld name="TITLE_1_1_1_1_1_1_1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7"/>
          <p:cNvSpPr/>
          <p:nvPr/>
        </p:nvSpPr>
        <p:spPr>
          <a:xfrm>
            <a:off x="4830625" y="579550"/>
            <a:ext cx="3188700" cy="6824700"/>
          </a:xfrm>
          <a:prstGeom prst="roundRect">
            <a:avLst>
              <a:gd fmla="val 1656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49" name="Google Shape;449;p67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67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51" name="Google Shape;451;p67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52" name="Google Shape;452;p67"/>
          <p:cNvSpPr txBox="1"/>
          <p:nvPr>
            <p:ph type="title"/>
          </p:nvPr>
        </p:nvSpPr>
        <p:spPr>
          <a:xfrm>
            <a:off x="708600" y="1371600"/>
            <a:ext cx="3441600" cy="9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"/>
              <a:buNone/>
              <a:defRPr sz="3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3" name="Google Shape;453;p67"/>
          <p:cNvSpPr txBox="1"/>
          <p:nvPr>
            <p:ph idx="3" type="body"/>
          </p:nvPr>
        </p:nvSpPr>
        <p:spPr>
          <a:xfrm>
            <a:off x="708600" y="2414025"/>
            <a:ext cx="32943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sp>
        <p:nvSpPr>
          <p:cNvPr id="454" name="Google Shape;454;p67"/>
          <p:cNvSpPr/>
          <p:nvPr/>
        </p:nvSpPr>
        <p:spPr>
          <a:xfrm>
            <a:off x="4625575" y="4726725"/>
            <a:ext cx="3598800" cy="41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55" name="Google Shape;455;p67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Phone with Image">
  <p:cSld name="TITLE_1_1_1_1_1_1_1_1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8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8" name="Google Shape;458;p68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59" name="Google Shape;459;p68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60" name="Google Shape;460;p68"/>
          <p:cNvSpPr txBox="1"/>
          <p:nvPr>
            <p:ph type="title"/>
          </p:nvPr>
        </p:nvSpPr>
        <p:spPr>
          <a:xfrm>
            <a:off x="708600" y="1371600"/>
            <a:ext cx="3441600" cy="9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exend"/>
              <a:buNone/>
              <a:defRPr sz="30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1" name="Google Shape;461;p68"/>
          <p:cNvSpPr txBox="1"/>
          <p:nvPr>
            <p:ph idx="3" type="body"/>
          </p:nvPr>
        </p:nvSpPr>
        <p:spPr>
          <a:xfrm>
            <a:off x="708600" y="2414025"/>
            <a:ext cx="32943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/>
            </a:lvl9pPr>
          </a:lstStyle>
          <a:p/>
        </p:txBody>
      </p:sp>
      <p:cxnSp>
        <p:nvCxnSpPr>
          <p:cNvPr id="462" name="Google Shape;462;p68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68"/>
          <p:cNvSpPr/>
          <p:nvPr>
            <p:ph idx="4" type="pic"/>
          </p:nvPr>
        </p:nvSpPr>
        <p:spPr>
          <a:xfrm>
            <a:off x="4839625" y="589800"/>
            <a:ext cx="3169800" cy="6802500"/>
          </a:xfrm>
          <a:prstGeom prst="roundRect">
            <a:avLst>
              <a:gd fmla="val 1657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reen Library">
  <p:cSld name="TITLE_1_1_1_1_1_1_1_1_1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9"/>
          <p:cNvSpPr/>
          <p:nvPr>
            <p:ph idx="2" type="pic"/>
          </p:nvPr>
        </p:nvSpPr>
        <p:spPr>
          <a:xfrm>
            <a:off x="4506725" y="1592725"/>
            <a:ext cx="4389000" cy="2724900"/>
          </a:xfrm>
          <a:prstGeom prst="roundRect">
            <a:avLst>
              <a:gd fmla="val 7298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69"/>
          <p:cNvSpPr/>
          <p:nvPr>
            <p:ph idx="3" type="pic"/>
          </p:nvPr>
        </p:nvSpPr>
        <p:spPr>
          <a:xfrm>
            <a:off x="2058025" y="1592725"/>
            <a:ext cx="1947600" cy="2724900"/>
          </a:xfrm>
          <a:prstGeom prst="roundRect">
            <a:avLst>
              <a:gd fmla="val 800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69"/>
          <p:cNvSpPr/>
          <p:nvPr>
            <p:ph idx="4" type="pic"/>
          </p:nvPr>
        </p:nvSpPr>
        <p:spPr>
          <a:xfrm>
            <a:off x="244425" y="1592725"/>
            <a:ext cx="1312500" cy="2724900"/>
          </a:xfrm>
          <a:prstGeom prst="roundRect">
            <a:avLst>
              <a:gd fmla="val 16574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p69"/>
          <p:cNvSpPr txBox="1"/>
          <p:nvPr/>
        </p:nvSpPr>
        <p:spPr>
          <a:xfrm>
            <a:off x="244424" y="1093100"/>
            <a:ext cx="131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</a:t>
            </a:r>
            <a:endParaRPr/>
          </a:p>
        </p:txBody>
      </p:sp>
      <p:sp>
        <p:nvSpPr>
          <p:cNvPr id="469" name="Google Shape;469;p69"/>
          <p:cNvSpPr txBox="1"/>
          <p:nvPr/>
        </p:nvSpPr>
        <p:spPr>
          <a:xfrm>
            <a:off x="2047975" y="1093100"/>
            <a:ext cx="1967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</a:t>
            </a:r>
            <a:endParaRPr/>
          </a:p>
        </p:txBody>
      </p:sp>
      <p:sp>
        <p:nvSpPr>
          <p:cNvPr id="470" name="Google Shape;470;p69"/>
          <p:cNvSpPr txBox="1"/>
          <p:nvPr/>
        </p:nvSpPr>
        <p:spPr>
          <a:xfrm>
            <a:off x="4506725" y="1093100"/>
            <a:ext cx="44100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</a:t>
            </a:r>
            <a:endParaRPr/>
          </a:p>
        </p:txBody>
      </p:sp>
      <p:cxnSp>
        <p:nvCxnSpPr>
          <p:cNvPr id="471" name="Google Shape;471;p69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69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3" name="Google Shape;473;p69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74" name="Google Shape;474;p69"/>
          <p:cNvSpPr txBox="1"/>
          <p:nvPr>
            <p:ph idx="5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reen Library - No Images">
  <p:cSld name="TITLE_1_1_1_1_1_1_1_1_1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0"/>
          <p:cNvSpPr txBox="1"/>
          <p:nvPr/>
        </p:nvSpPr>
        <p:spPr>
          <a:xfrm>
            <a:off x="244424" y="1093100"/>
            <a:ext cx="131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</a:t>
            </a:r>
            <a:endParaRPr/>
          </a:p>
        </p:txBody>
      </p:sp>
      <p:sp>
        <p:nvSpPr>
          <p:cNvPr id="477" name="Google Shape;477;p70"/>
          <p:cNvSpPr txBox="1"/>
          <p:nvPr/>
        </p:nvSpPr>
        <p:spPr>
          <a:xfrm>
            <a:off x="2047950" y="1093100"/>
            <a:ext cx="1967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</a:t>
            </a:r>
            <a:endParaRPr/>
          </a:p>
        </p:txBody>
      </p:sp>
      <p:sp>
        <p:nvSpPr>
          <p:cNvPr id="478" name="Google Shape;478;p70"/>
          <p:cNvSpPr txBox="1"/>
          <p:nvPr/>
        </p:nvSpPr>
        <p:spPr>
          <a:xfrm>
            <a:off x="4506675" y="1093100"/>
            <a:ext cx="44100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</a:t>
            </a:r>
            <a:endParaRPr/>
          </a:p>
        </p:txBody>
      </p:sp>
      <p:cxnSp>
        <p:nvCxnSpPr>
          <p:cNvPr id="479" name="Google Shape;479;p70"/>
          <p:cNvCxnSpPr/>
          <p:nvPr/>
        </p:nvCxnSpPr>
        <p:spPr>
          <a:xfrm>
            <a:off x="245938" y="4726725"/>
            <a:ext cx="86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0" name="Google Shape;480;p70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1" name="Google Shape;481;p70"/>
          <p:cNvSpPr txBox="1"/>
          <p:nvPr>
            <p:ph idx="1" type="body"/>
          </p:nvPr>
        </p:nvSpPr>
        <p:spPr>
          <a:xfrm>
            <a:off x="2657270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482" name="Google Shape;482;p70"/>
          <p:cNvSpPr txBox="1"/>
          <p:nvPr>
            <p:ph idx="2" type="body"/>
          </p:nvPr>
        </p:nvSpPr>
        <p:spPr>
          <a:xfrm>
            <a:off x="155625" y="4726725"/>
            <a:ext cx="14928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54">
          <p15:clr>
            <a:srgbClr val="E46962"/>
          </p15:clr>
        </p15:guide>
        <p15:guide id="2" pos="5617">
          <p15:clr>
            <a:srgbClr val="E46962"/>
          </p15:clr>
        </p15:guide>
        <p15:guide id="3" orient="horz" pos="216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53.xml"/><Relationship Id="rId24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55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59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61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47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46.xml"/><Relationship Id="rId36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50900" y="393500"/>
            <a:ext cx="63297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"/>
              <a:buNone/>
              <a:defRPr b="1" sz="4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52075" y="3434600"/>
            <a:ext cx="6728700" cy="13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●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○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■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●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○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■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●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○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■"/>
              <a:defRPr b="1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15">
          <p15:clr>
            <a:srgbClr val="E46962"/>
          </p15:clr>
        </p15:guide>
        <p15:guide id="2" pos="115">
          <p15:clr>
            <a:srgbClr val="E46962"/>
          </p15:clr>
        </p15:guide>
        <p15:guide id="3" pos="5645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109800" y="108525"/>
            <a:ext cx="8806800" cy="22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Lexend Medium"/>
              <a:buNone/>
              <a:defRPr sz="70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97" name="Google Shape;197;p34"/>
          <p:cNvSpPr txBox="1"/>
          <p:nvPr>
            <p:ph idx="1" type="body"/>
          </p:nvPr>
        </p:nvSpPr>
        <p:spPr>
          <a:xfrm>
            <a:off x="109800" y="2829950"/>
            <a:ext cx="8520600" cy="19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8" name="Google Shape;198;p34"/>
          <p:cNvSpPr txBox="1"/>
          <p:nvPr>
            <p:ph idx="12" type="sldNum"/>
          </p:nvPr>
        </p:nvSpPr>
        <p:spPr>
          <a:xfrm>
            <a:off x="8461460" y="4726725"/>
            <a:ext cx="548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r">
              <a:buNone/>
              <a:defRPr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researchgate.net/profile/Arnulf-Jentzen/publication/376410479/figure/fig24/AS:11431281211484502@1702413540132/A-plot-of-the-swish-activation-function-the-GELU-activation-function-and-the-ReLU.png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skupina.coop/temp/img/co/coop-nasazuje-samoobsluzne-pokladny-s-ai-tradicni-finty-zlodeju-jsou-na-ne-w1200-h1200-9836fb39299a62ebefb44a0d86db576e.jpg" TargetMode="External"/><Relationship Id="rId4" Type="http://schemas.openxmlformats.org/officeDocument/2006/relationships/image" Target="../media/image6.jpg"/><Relationship Id="rId5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4.jp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4.jpg"/><Relationship Id="rId5" Type="http://schemas.openxmlformats.org/officeDocument/2006/relationships/image" Target="../media/image11.jpg"/><Relationship Id="rId6" Type="http://schemas.openxmlformats.org/officeDocument/2006/relationships/image" Target="../media/image3.jpg"/><Relationship Id="rId7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1"/>
          <p:cNvSpPr txBox="1"/>
          <p:nvPr>
            <p:ph type="title"/>
          </p:nvPr>
        </p:nvSpPr>
        <p:spPr>
          <a:xfrm>
            <a:off x="116485" y="2712675"/>
            <a:ext cx="5311200" cy="18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Ovoce &amp;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Zelenina</a:t>
            </a:r>
            <a:endParaRPr/>
          </a:p>
        </p:txBody>
      </p:sp>
      <p:sp>
        <p:nvSpPr>
          <p:cNvPr id="488" name="Google Shape;488;p71"/>
          <p:cNvSpPr txBox="1"/>
          <p:nvPr>
            <p:ph idx="1" type="subTitle"/>
          </p:nvPr>
        </p:nvSpPr>
        <p:spPr>
          <a:xfrm>
            <a:off x="2993181" y="257850"/>
            <a:ext cx="24345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E9178"/>
                </a:solidFill>
                <a:latin typeface="Lexend Medium"/>
                <a:ea typeface="Lexend Medium"/>
                <a:cs typeface="Lexend Medium"/>
                <a:sym typeface="Lexend Medium"/>
              </a:rPr>
              <a:t>Quan Nguyen &amp; </a:t>
            </a:r>
            <a:endParaRPr sz="2100">
              <a:solidFill>
                <a:srgbClr val="CE9178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E9178"/>
                </a:solidFill>
                <a:latin typeface="Lexend Medium"/>
                <a:ea typeface="Lexend Medium"/>
                <a:cs typeface="Lexend Medium"/>
                <a:sym typeface="Lexend Medium"/>
              </a:rPr>
              <a:t>Šimon Šťastný</a:t>
            </a:r>
            <a:endParaRPr sz="2100">
              <a:solidFill>
                <a:srgbClr val="CE9178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489" name="Google Shape;489;p71" title="Fruits-and-Vegetables.jp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6388" r="26388" t="0"/>
          <a:stretch/>
        </p:blipFill>
        <p:spPr>
          <a:xfrm>
            <a:off x="5661100" y="102425"/>
            <a:ext cx="3200400" cy="4548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0" name="Google Shape;490;p71"/>
          <p:cNvSpPr txBox="1"/>
          <p:nvPr/>
        </p:nvSpPr>
        <p:spPr>
          <a:xfrm>
            <a:off x="4196250" y="4716000"/>
            <a:ext cx="4720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https://github.com/smnststn/Fruits_vegetables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0"/>
          <p:cNvSpPr txBox="1"/>
          <p:nvPr>
            <p:ph idx="2" type="body"/>
          </p:nvPr>
        </p:nvSpPr>
        <p:spPr>
          <a:xfrm>
            <a:off x="155625" y="4683900"/>
            <a:ext cx="8761200" cy="3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Zdroj obrázku: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https://www.researchgate.net/profile/Arnulf-Jentzen/publication/376410479/figure/fig24/AS:11431281211484502@1702413540132/ A-plot-of-the-swish-activation-function-the-GELU-activation-function-and-the-ReLU.png</a:t>
            </a:r>
            <a:endParaRPr/>
          </a:p>
        </p:txBody>
      </p:sp>
      <p:sp>
        <p:nvSpPr>
          <p:cNvPr id="589" name="Google Shape;589;p80"/>
          <p:cNvSpPr txBox="1"/>
          <p:nvPr>
            <p:ph type="title"/>
          </p:nvPr>
        </p:nvSpPr>
        <p:spPr>
          <a:xfrm>
            <a:off x="146450" y="182875"/>
            <a:ext cx="52107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Pokusy o vylepšení</a:t>
            </a:r>
            <a:endParaRPr/>
          </a:p>
        </p:txBody>
      </p:sp>
      <p:pic>
        <p:nvPicPr>
          <p:cNvPr id="590" name="Google Shape;590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875" y="1213750"/>
            <a:ext cx="5109875" cy="29167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0"/>
          <p:cNvSpPr txBox="1"/>
          <p:nvPr/>
        </p:nvSpPr>
        <p:spPr>
          <a:xfrm>
            <a:off x="244425" y="1213750"/>
            <a:ext cx="3346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Rozšíření datasetu o vlastní složku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datasetu </a:t>
            </a:r>
            <a:r>
              <a:rPr lang="en" sz="12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train_additional</a:t>
            </a:r>
            <a:endParaRPr sz="1200">
              <a:solidFill>
                <a:schemeClr val="dk1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Využití aktivační funkce </a:t>
            </a:r>
            <a:r>
              <a:rPr lang="en" sz="115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gelu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a </a:t>
            </a:r>
            <a:r>
              <a:rPr lang="en" sz="115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hard_silu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neboli “</a:t>
            </a:r>
            <a:r>
              <a:rPr i="1"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hard swish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” vedlo k mírnému zlepšení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Char char="●"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Odmrazení trénovatelných vrstev nevedlo k lepším výsledkům</a:t>
            </a:r>
            <a:endParaRPr sz="1150">
              <a:solidFill>
                <a:schemeClr val="dk1"/>
              </a:solidFill>
              <a:highlight>
                <a:srgbClr val="F9CB9C"/>
              </a:highlight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1"/>
          <p:cNvSpPr txBox="1"/>
          <p:nvPr>
            <p:ph type="title"/>
          </p:nvPr>
        </p:nvSpPr>
        <p:spPr>
          <a:xfrm>
            <a:off x="146450" y="186950"/>
            <a:ext cx="65934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Vyhodnocení výsledků</a:t>
            </a:r>
            <a:endParaRPr/>
          </a:p>
        </p:txBody>
      </p:sp>
      <p:graphicFrame>
        <p:nvGraphicFramePr>
          <p:cNvPr id="597" name="Google Shape;597;p81"/>
          <p:cNvGraphicFramePr/>
          <p:nvPr/>
        </p:nvGraphicFramePr>
        <p:xfrm>
          <a:off x="244400" y="104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{826F94E8-4FD2-4B0B-9D59-A3B96198780C}</a:tableStyleId>
              </a:tblPr>
              <a:tblGrid>
                <a:gridCol w="2035100"/>
                <a:gridCol w="1017550"/>
                <a:gridCol w="1017550"/>
                <a:gridCol w="994425"/>
                <a:gridCol w="821000"/>
                <a:gridCol w="821000"/>
                <a:gridCol w="821000"/>
                <a:gridCol w="1144750"/>
              </a:tblGrid>
              <a:tr h="20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FCE5CD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úprava vstupných dat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FCE5CD"/>
                    </a:solidFill>
                  </a:tcPr>
                </a:tc>
                <a:tc hMerge="1"/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úprava hyperparametrů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FCE5CD"/>
                    </a:solidFill>
                  </a:tcPr>
                </a:tc>
                <a:tc hMerge="1"/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metriky vyhodnocení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FCE5CD"/>
                    </a:solidFill>
                  </a:tcPr>
                </a:tc>
                <a:tc hMerge="1"/>
              </a:tr>
              <a:tr h="488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model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oříznutí pomocí crop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rozšíření o additional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přidání aktivační </a:t>
                      </a:r>
                      <a:r>
                        <a:rPr i="1"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f(x)</a:t>
                      </a:r>
                      <a:endParaRPr i="1"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zmrazení vrstev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dropout rate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accuracy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exend"/>
                          <a:ea typeface="Lexend"/>
                          <a:cs typeface="Lexend"/>
                          <a:sym typeface="Lexend"/>
                        </a:rPr>
                        <a:t>počet chybně predikovaných</a:t>
                      </a:r>
                      <a:endParaRPr sz="11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338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vlastní CNN architektura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96 %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13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94 %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21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96 %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14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97 %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28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MobileNetV3Large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97 %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97 %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hard silu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98 %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8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gelu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97 %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  <a:tr h="26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gelu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0,2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99 %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5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>
                    <a:solidFill>
                      <a:srgbClr val="B6D7A8"/>
                    </a:solidFill>
                  </a:tcPr>
                </a:tc>
              </a:tr>
              <a:tr h="228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VGG16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✘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-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✔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0,5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97 %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11</a:t>
                      </a:r>
                      <a:endParaRPr sz="12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19050" marB="19050" marR="28575" marL="28575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350" y="1030062"/>
            <a:ext cx="6089151" cy="3083366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82"/>
          <p:cNvSpPr txBox="1"/>
          <p:nvPr>
            <p:ph type="title"/>
          </p:nvPr>
        </p:nvSpPr>
        <p:spPr>
          <a:xfrm>
            <a:off x="146450" y="186948"/>
            <a:ext cx="45069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Nejlepší model</a:t>
            </a:r>
            <a:endParaRPr/>
          </a:p>
        </p:txBody>
      </p:sp>
      <p:sp>
        <p:nvSpPr>
          <p:cNvPr id="604" name="Google Shape;604;p82"/>
          <p:cNvSpPr txBox="1"/>
          <p:nvPr>
            <p:ph idx="3" type="body"/>
          </p:nvPr>
        </p:nvSpPr>
        <p:spPr>
          <a:xfrm>
            <a:off x="1862275" y="2741700"/>
            <a:ext cx="35382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exend"/>
                <a:ea typeface="Lexend"/>
                <a:cs typeface="Lexend"/>
                <a:sym typeface="Lexend"/>
              </a:rPr>
              <a:t>MobileNetV3Large</a:t>
            </a:r>
            <a:endParaRPr sz="13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exend Light"/>
                <a:ea typeface="Lexend Light"/>
                <a:cs typeface="Lexend Light"/>
                <a:sym typeface="Lexend Light"/>
              </a:rPr>
              <a:t>s využitím funkce crop</a:t>
            </a:r>
            <a:endParaRPr sz="13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Lexend Light"/>
                <a:ea typeface="Lexend Light"/>
                <a:cs typeface="Lexend Light"/>
                <a:sym typeface="Lexend Light"/>
              </a:rPr>
              <a:t>s rozšířením o additional dataset</a:t>
            </a:r>
            <a:endParaRPr sz="13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Lexend Light"/>
                <a:ea typeface="Lexend Light"/>
                <a:cs typeface="Lexend Light"/>
                <a:sym typeface="Lexend Light"/>
              </a:rPr>
              <a:t>s aktivační funkcí gelu</a:t>
            </a:r>
            <a:endParaRPr sz="13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5" name="Google Shape;605;p82"/>
          <p:cNvSpPr txBox="1"/>
          <p:nvPr/>
        </p:nvSpPr>
        <p:spPr>
          <a:xfrm>
            <a:off x="6436500" y="1061800"/>
            <a:ext cx="222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problematické kategorie:</a:t>
            </a:r>
            <a:endParaRPr b="1"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capsicum vs bell pepper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sweetcorn vs corn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06" name="Google Shape;606;p82"/>
          <p:cNvPicPr preferRelativeResize="0"/>
          <p:nvPr/>
        </p:nvPicPr>
        <p:blipFill rotWithShape="1">
          <a:blip r:embed="rId4">
            <a:alphaModFix/>
          </a:blip>
          <a:srcRect b="0" l="0" r="12033" t="0"/>
          <a:stretch/>
        </p:blipFill>
        <p:spPr>
          <a:xfrm>
            <a:off x="6602651" y="1938575"/>
            <a:ext cx="18852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82"/>
          <p:cNvSpPr txBox="1"/>
          <p:nvPr/>
        </p:nvSpPr>
        <p:spPr>
          <a:xfrm>
            <a:off x="168225" y="4702125"/>
            <a:ext cx="867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Zdroj obrázku: https://encrypted-tbn0.gstatic.com/images?q=tbn:ANd9GcT6HZWSnPfvr7IkajUuCOeWt26-ppUETYSBBg&amp;s</a:t>
            </a:r>
            <a:endParaRPr sz="9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3"/>
          <p:cNvSpPr txBox="1"/>
          <p:nvPr>
            <p:ph idx="2" type="body"/>
          </p:nvPr>
        </p:nvSpPr>
        <p:spPr>
          <a:xfrm>
            <a:off x="3161575" y="3640625"/>
            <a:ext cx="5566800" cy="8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Zdroj obrázků: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https://www.skupina.coop/temp/img/co/coop-nasazuje-samoobsluzne-pokladny-s-ai-tradicni-finty-zlodeju-jsou-na-ne-w1200-h1200-9836fb39299a62ebefb44a0d86db576e.jpg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https://www.usnews.com/object/image/0000017e-0806-dfe1-a77f-feff09190000/noomdiet.jpg</a:t>
            </a:r>
            <a:endParaRPr/>
          </a:p>
        </p:txBody>
      </p:sp>
      <p:sp>
        <p:nvSpPr>
          <p:cNvPr id="613" name="Google Shape;613;p83"/>
          <p:cNvSpPr txBox="1"/>
          <p:nvPr>
            <p:ph type="title"/>
          </p:nvPr>
        </p:nvSpPr>
        <p:spPr>
          <a:xfrm>
            <a:off x="3277600" y="213648"/>
            <a:ext cx="45069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Závěrem</a:t>
            </a:r>
            <a:endParaRPr/>
          </a:p>
        </p:txBody>
      </p:sp>
      <p:sp>
        <p:nvSpPr>
          <p:cNvPr id="614" name="Google Shape;614;p83"/>
          <p:cNvSpPr txBox="1"/>
          <p:nvPr>
            <p:ph idx="3" type="body"/>
          </p:nvPr>
        </p:nvSpPr>
        <p:spPr>
          <a:xfrm>
            <a:off x="3277600" y="1031625"/>
            <a:ext cx="5289000" cy="25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exend"/>
                <a:ea typeface="Lexend"/>
                <a:cs typeface="Lexend"/>
                <a:sym typeface="Lexend"/>
              </a:rPr>
              <a:t>Praktické využití:</a:t>
            </a:r>
            <a:endParaRPr u="sng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Automatické pokladny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: Model lze integrovat do samoobslužných pokladen, aby automaticky identifikoval ovoce a zeleninu a urychlil tak proces placení.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Kontrola zásob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: Obchodníci mohou model využít ke sledování zásob ovoce a zeleniny automatickou analýzou obrázků regálů.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Monitorování stravy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: Model lze začlenit do aplikací, které pomáhají uživatelům sledovat jejich příjem potravy a nutriční informace.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615" name="Google Shape;61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20" y="503775"/>
            <a:ext cx="2757300" cy="206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425" y="2643975"/>
            <a:ext cx="2757301" cy="1809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4"/>
          <p:cNvSpPr txBox="1"/>
          <p:nvPr>
            <p:ph type="title"/>
          </p:nvPr>
        </p:nvSpPr>
        <p:spPr>
          <a:xfrm>
            <a:off x="311700" y="445025"/>
            <a:ext cx="80421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Ďekujeme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 pozornost</a:t>
            </a:r>
            <a:endParaRPr/>
          </a:p>
        </p:txBody>
      </p:sp>
      <p:sp>
        <p:nvSpPr>
          <p:cNvPr id="622" name="Google Shape;622;p84"/>
          <p:cNvSpPr txBox="1"/>
          <p:nvPr/>
        </p:nvSpPr>
        <p:spPr>
          <a:xfrm>
            <a:off x="-32700" y="4204500"/>
            <a:ext cx="9144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CE9178"/>
                </a:solidFill>
                <a:latin typeface="Lexend Medium"/>
                <a:ea typeface="Lexend Medium"/>
                <a:cs typeface="Lexend Medium"/>
                <a:sym typeface="Lexend Medium"/>
              </a:rPr>
              <a:t>DataScienceRemoteZ4078</a:t>
            </a:r>
            <a:endParaRPr sz="100">
              <a:solidFill>
                <a:srgbClr val="CE917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2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Vyřešit klasifikační problém</a:t>
            </a:r>
            <a:endParaRPr b="1"/>
          </a:p>
        </p:txBody>
      </p:sp>
      <p:sp>
        <p:nvSpPr>
          <p:cNvPr id="496" name="Google Shape;496;p72"/>
          <p:cNvSpPr txBox="1"/>
          <p:nvPr>
            <p:ph idx="2" type="subTitle"/>
          </p:nvPr>
        </p:nvSpPr>
        <p:spPr>
          <a:xfrm>
            <a:off x="4406650" y="93645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Multiclass - single - label</a:t>
            </a:r>
            <a:endParaRPr/>
          </a:p>
        </p:txBody>
      </p:sp>
      <p:sp>
        <p:nvSpPr>
          <p:cNvPr id="497" name="Google Shape;497;p72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 je naším úkolem?</a:t>
            </a:r>
            <a:endParaRPr/>
          </a:p>
        </p:txBody>
      </p:sp>
      <p:sp>
        <p:nvSpPr>
          <p:cNvPr id="498" name="Google Shape;498;p72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Vybrat nejlepší model</a:t>
            </a:r>
            <a:endParaRPr b="1"/>
          </a:p>
        </p:txBody>
      </p:sp>
      <p:sp>
        <p:nvSpPr>
          <p:cNvPr id="499" name="Google Shape;499;p72"/>
          <p:cNvSpPr txBox="1"/>
          <p:nvPr>
            <p:ph idx="4" type="subTitle"/>
          </p:nvPr>
        </p:nvSpPr>
        <p:spPr>
          <a:xfrm>
            <a:off x="4406650" y="18334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3600 barevných obrázků</a:t>
            </a:r>
            <a:endParaRPr b="1"/>
          </a:p>
        </p:txBody>
      </p:sp>
      <p:sp>
        <p:nvSpPr>
          <p:cNvPr id="500" name="Google Shape;500;p72"/>
          <p:cNvSpPr txBox="1"/>
          <p:nvPr>
            <p:ph idx="5" type="subTitle"/>
          </p:nvPr>
        </p:nvSpPr>
        <p:spPr>
          <a:xfrm>
            <a:off x="4406650" y="38920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Případně vylepšit model</a:t>
            </a:r>
            <a:endParaRPr/>
          </a:p>
        </p:txBody>
      </p:sp>
      <p:sp>
        <p:nvSpPr>
          <p:cNvPr id="501" name="Google Shape;501;p72"/>
          <p:cNvSpPr txBox="1"/>
          <p:nvPr>
            <p:ph idx="6" type="subTitle"/>
          </p:nvPr>
        </p:nvSpPr>
        <p:spPr>
          <a:xfrm>
            <a:off x="4406650" y="237614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Roztřídit do 36 kategorií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různého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 druhu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ovoce a zeleniny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3"/>
          <p:cNvSpPr txBox="1"/>
          <p:nvPr>
            <p:ph type="title"/>
          </p:nvPr>
        </p:nvSpPr>
        <p:spPr>
          <a:xfrm>
            <a:off x="146450" y="182875"/>
            <a:ext cx="3652200" cy="11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507" name="Google Shape;507;p73"/>
          <p:cNvSpPr txBox="1"/>
          <p:nvPr>
            <p:ph idx="2" type="body"/>
          </p:nvPr>
        </p:nvSpPr>
        <p:spPr>
          <a:xfrm>
            <a:off x="155625" y="4726725"/>
            <a:ext cx="87612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Kritik Seth, "Fruits and Vegetables Image Recognition Dataset," Kaggle 2020 [https://www.kaggle.com/kritikseth/fruit-and-vegetable-image-recognition]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73"/>
          <p:cNvSpPr txBox="1"/>
          <p:nvPr/>
        </p:nvSpPr>
        <p:spPr>
          <a:xfrm>
            <a:off x="113550" y="1008775"/>
            <a:ext cx="3777900" cy="3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36 kategorií ovoce a zeleniny</a:t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</a:br>
            <a:r>
              <a:rPr lang="en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dataset obsahuje 3 složky s podsložkami pro každou kategorii:</a:t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Char char="●"/>
            </a:pPr>
            <a:r>
              <a:rPr b="1"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Train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: 100 obrázků na kategorii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Char char="●"/>
            </a:pPr>
            <a:r>
              <a:rPr b="1"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 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&amp; </a:t>
            </a:r>
            <a:r>
              <a:rPr b="1"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Validation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: 10 obrázků na kategorii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Abecedně enkódováno do slovníka</a:t>
            </a:r>
            <a:r>
              <a:rPr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n" sz="11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categories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{0: 'apple',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1: 'banana',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2: 'beetroot',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3: 'bell pepper',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4: 'cabbage',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5: 'capsicum',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6: 'carrot',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7: 'cauliflower',</a:t>
            </a:r>
            <a:endParaRPr sz="7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09" name="Google Shape;50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478" y="101750"/>
            <a:ext cx="5138971" cy="45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4"/>
          <p:cNvSpPr txBox="1"/>
          <p:nvPr>
            <p:ph type="title"/>
          </p:nvPr>
        </p:nvSpPr>
        <p:spPr>
          <a:xfrm>
            <a:off x="146450" y="182877"/>
            <a:ext cx="4506900" cy="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Načtení dat</a:t>
            </a:r>
            <a:endParaRPr/>
          </a:p>
        </p:txBody>
      </p:sp>
      <p:sp>
        <p:nvSpPr>
          <p:cNvPr id="515" name="Google Shape;515;p74"/>
          <p:cNvSpPr txBox="1"/>
          <p:nvPr>
            <p:ph idx="6" type="subTitle"/>
          </p:nvPr>
        </p:nvSpPr>
        <p:spPr>
          <a:xfrm>
            <a:off x="155675" y="918475"/>
            <a:ext cx="5529000" cy="14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k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onverze na 3-dimenzionální (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RGB</a:t>
            </a:r>
            <a:r>
              <a:rPr b="1" lang="en">
                <a:solidFill>
                  <a:srgbClr val="B45F06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 → RGB)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změna velikosti na požadovaný rozměr 224×224 pixelů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možnost oříznutí načtených obrázků do čtvercového tvaru pomocí vlastní funkce </a:t>
            </a:r>
            <a:r>
              <a:rPr lang="en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crop_to_square</a:t>
            </a:r>
            <a:endParaRPr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16" name="Google Shape;51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977" y="2704475"/>
            <a:ext cx="3409869" cy="164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199" y="2692675"/>
            <a:ext cx="2501929" cy="16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74"/>
          <p:cNvSpPr/>
          <p:nvPr/>
        </p:nvSpPr>
        <p:spPr>
          <a:xfrm>
            <a:off x="5862300" y="2704575"/>
            <a:ext cx="1621200" cy="1621200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9" name="Google Shape;519;p74"/>
          <p:cNvSpPr/>
          <p:nvPr/>
        </p:nvSpPr>
        <p:spPr>
          <a:xfrm>
            <a:off x="780000" y="2716375"/>
            <a:ext cx="1621200" cy="16212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20" name="Google Shape;520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5275" y="442350"/>
            <a:ext cx="1841575" cy="1841575"/>
          </a:xfrm>
          <a:prstGeom prst="rect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1" name="Google Shape;521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2150" y="2692675"/>
            <a:ext cx="1621199" cy="16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74"/>
          <p:cNvSpPr txBox="1"/>
          <p:nvPr/>
        </p:nvSpPr>
        <p:spPr>
          <a:xfrm>
            <a:off x="6555275" y="73050"/>
            <a:ext cx="257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45F06"/>
                </a:solidFill>
                <a:latin typeface="Lexend"/>
                <a:ea typeface="Lexend"/>
                <a:cs typeface="Lexend"/>
                <a:sym typeface="Lexend"/>
              </a:rPr>
              <a:t>Alpha = průhlednost</a:t>
            </a:r>
            <a:endParaRPr b="1" sz="1200">
              <a:solidFill>
                <a:srgbClr val="B45F0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5"/>
          <p:cNvSpPr txBox="1"/>
          <p:nvPr>
            <p:ph idx="1" type="body"/>
          </p:nvPr>
        </p:nvSpPr>
        <p:spPr>
          <a:xfrm>
            <a:off x="568700" y="977375"/>
            <a:ext cx="8361000" cy="4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Model:  konvoluční neuronová síť </a:t>
            </a:r>
            <a:r>
              <a:rPr b="1" lang="en">
                <a:highlight>
                  <a:srgbClr val="FFE599"/>
                </a:highlight>
                <a:latin typeface="Lexend"/>
                <a:ea typeface="Lexend"/>
                <a:cs typeface="Lexend"/>
                <a:sym typeface="Lexend"/>
              </a:rPr>
              <a:t>(</a:t>
            </a:r>
            <a:r>
              <a:rPr b="1" lang="en">
                <a:highlight>
                  <a:srgbClr val="FFE599"/>
                </a:highlight>
                <a:latin typeface="Courier New"/>
                <a:ea typeface="Courier New"/>
                <a:cs typeface="Courier New"/>
                <a:sym typeface="Courier New"/>
              </a:rPr>
              <a:t>CNN</a:t>
            </a:r>
            <a:r>
              <a:rPr b="1" lang="en">
                <a:highlight>
                  <a:srgbClr val="FFE599"/>
                </a:highlight>
                <a:latin typeface="Lexend"/>
                <a:ea typeface="Lexend"/>
                <a:cs typeface="Lexend"/>
                <a:sym typeface="Lexend"/>
              </a:rPr>
              <a:t>)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 pro klasifikaci obrazu pomocí knihovny Keras v Pythonu </a:t>
            </a:r>
            <a:r>
              <a:rPr b="1" lang="en">
                <a:highlight>
                  <a:srgbClr val="FFE599"/>
                </a:highlight>
                <a:latin typeface="Lexend"/>
                <a:ea typeface="Lexend"/>
                <a:cs typeface="Lexend"/>
                <a:sym typeface="Lexend"/>
              </a:rPr>
              <a:t>(</a:t>
            </a:r>
            <a:r>
              <a:rPr b="1" lang="en">
                <a:highlight>
                  <a:srgbClr val="FFE599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b="1" lang="en">
                <a:highlight>
                  <a:srgbClr val="FFE599"/>
                </a:highlight>
                <a:latin typeface="Lexend"/>
                <a:ea typeface="Lexend"/>
                <a:cs typeface="Lexend"/>
                <a:sym typeface="Lexend"/>
              </a:rPr>
              <a:t>)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, což znamená, že vrstvy sítě jsou uspořádány lineárně za sebou.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Vstup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: škálovaný obrázek 224x224 pixelů s 3-dimenzionálním RGB.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Lexend Light"/>
              <a:buChar char="●"/>
            </a:pP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model.add(Input(shape=X_train.shape[1:]))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- vstupní vrstva - obsahuje trénovací data a</a:t>
            </a: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X_train.shape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vrací rozměry dat jako tuple.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[1:]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vybere všechny rozměry kromě prvního, což je obvykle počet vzorků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(batch size)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. Tím je definován tvar každého jednotlivého vzorku obrazu, který bude vstupovat do sítě.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exend Light"/>
              <a:buChar char="●"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</a:t>
            </a:r>
            <a:r>
              <a:rPr lang="en" sz="1100">
                <a:highlight>
                  <a:srgbClr val="F9CB9C"/>
                </a:highlight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Conv2D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s 16 filtry (výstupní kanály)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vrstva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MaxPooling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2D</a:t>
            </a: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, Pooling snižuje rozměry obrazu a tím snižuje výpočetní náročnost a zvyšuje odolnost vůči drobným posunům v obraze</a:t>
            </a:r>
            <a:endParaRPr b="1" sz="1100"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Conv2D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- další konvoluční vrstva s 32 filtry</a:t>
            </a:r>
            <a:endParaRPr b="1" sz="1100"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další vrstva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MaxPooling 2D</a:t>
            </a:r>
            <a:endParaRPr b="1" sz="1100"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-&gt; Převede výstup z konvolučních vrstev na jednorozměrný vektor, který je vhodný pro vstup do plně propojené vrstvy.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Regularizační vrstva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 Dropout (0,2)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, během trénování se náhodně vypne 20 % neuronů, což pomáhá zabránit overfittingu.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výstupní vrstva </a:t>
            </a:r>
            <a:r>
              <a:rPr b="1"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(aktivace </a:t>
            </a:r>
            <a:r>
              <a:rPr b="1" lang="en" sz="1100">
                <a:highlight>
                  <a:srgbClr val="CE9178"/>
                </a:highlight>
                <a:latin typeface="Lexend"/>
                <a:ea typeface="Lexend"/>
                <a:cs typeface="Lexend"/>
                <a:sym typeface="Lexend"/>
              </a:rPr>
              <a:t>"</a:t>
            </a:r>
            <a:r>
              <a:rPr b="1" i="1" lang="en" sz="1100">
                <a:highlight>
                  <a:srgbClr val="CE9178"/>
                </a:highlight>
                <a:latin typeface="Courier New"/>
                <a:ea typeface="Courier New"/>
                <a:cs typeface="Courier New"/>
                <a:sym typeface="Courier New"/>
              </a:rPr>
              <a:t>softmax</a:t>
            </a:r>
            <a:r>
              <a:rPr b="1" lang="en" sz="1100">
                <a:highlight>
                  <a:srgbClr val="CE9178"/>
                </a:highlight>
                <a:latin typeface="Lexend"/>
                <a:ea typeface="Lexend"/>
                <a:cs typeface="Lexend"/>
                <a:sym typeface="Lexend"/>
              </a:rPr>
              <a:t>"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) pro predikci pravděpodobností pro 36 kategorií.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Loss function: </a:t>
            </a:r>
            <a:r>
              <a:rPr b="1" lang="en" sz="1100">
                <a:highlight>
                  <a:srgbClr val="CE9178"/>
                </a:highlight>
                <a:latin typeface="Courier New"/>
                <a:ea typeface="Courier New"/>
                <a:cs typeface="Courier New"/>
                <a:sym typeface="Courier New"/>
              </a:rPr>
              <a:t>categorical_crossentropy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- Ztrátová funkce, která se používá pro multiclass klasifikaci.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Metrika: </a:t>
            </a:r>
            <a:r>
              <a:rPr b="1" lang="en" sz="1100">
                <a:highlight>
                  <a:srgbClr val="CE9178"/>
                </a:highlight>
                <a:latin typeface="Courier New"/>
                <a:ea typeface="Courier New"/>
                <a:cs typeface="Courier New"/>
                <a:sym typeface="Courier New"/>
              </a:rPr>
              <a:t>validation accuracy</a:t>
            </a:r>
            <a:endParaRPr b="1" sz="1100">
              <a:highlight>
                <a:srgbClr val="CE917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3C78D8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3C78D8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>
              <a:highlight>
                <a:srgbClr val="F9CB9C"/>
              </a:highlight>
            </a:endParaRPr>
          </a:p>
        </p:txBody>
      </p:sp>
      <p:sp>
        <p:nvSpPr>
          <p:cNvPr id="528" name="Google Shape;528;p75"/>
          <p:cNvSpPr txBox="1"/>
          <p:nvPr>
            <p:ph idx="3" type="subTitle"/>
          </p:nvPr>
        </p:nvSpPr>
        <p:spPr>
          <a:xfrm>
            <a:off x="568700" y="713500"/>
            <a:ext cx="3619800" cy="3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Lexend"/>
                <a:ea typeface="Lexend"/>
                <a:cs typeface="Lexend"/>
                <a:sym typeface="Lexend"/>
              </a:rPr>
              <a:t>Neuronové sítě CNN</a:t>
            </a:r>
            <a:endParaRPr sz="18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9" name="Google Shape;529;p75"/>
          <p:cNvSpPr txBox="1"/>
          <p:nvPr>
            <p:ph type="title"/>
          </p:nvPr>
        </p:nvSpPr>
        <p:spPr>
          <a:xfrm>
            <a:off x="479700" y="353450"/>
            <a:ext cx="81846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Výběr modelu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Náš vlastní model - accuracy 96 %</a:t>
            </a:r>
            <a:endParaRPr sz="3000"/>
          </a:p>
        </p:txBody>
      </p:sp>
      <p:sp>
        <p:nvSpPr>
          <p:cNvPr id="535" name="Google Shape;535;p7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6" name="Google Shape;536;p76" title="Náš model 1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2350" y="1040625"/>
            <a:ext cx="4386401" cy="3748061"/>
          </a:xfrm>
          <a:prstGeom prst="rect">
            <a:avLst/>
          </a:prstGeom>
        </p:spPr>
      </p:pic>
      <p:sp>
        <p:nvSpPr>
          <p:cNvPr id="537" name="Google Shape;537;p7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8" name="Google Shape;538;p76" title="Náš model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-2246" l="0" r="0" t="-1736"/>
          <a:stretch/>
        </p:blipFill>
        <p:spPr>
          <a:xfrm>
            <a:off x="152400" y="968275"/>
            <a:ext cx="4386401" cy="3885649"/>
          </a:xfrm>
          <a:prstGeom prst="rect">
            <a:avLst/>
          </a:prstGeom>
        </p:spPr>
      </p:pic>
      <p:sp>
        <p:nvSpPr>
          <p:cNvPr id="539" name="Google Shape;539;p76"/>
          <p:cNvSpPr txBox="1"/>
          <p:nvPr/>
        </p:nvSpPr>
        <p:spPr>
          <a:xfrm>
            <a:off x="2251525" y="4788675"/>
            <a:ext cx="2240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restore_best_weights=</a:t>
            </a:r>
            <a:r>
              <a:rPr lang="en" sz="1050">
                <a:solidFill>
                  <a:srgbClr val="1C4587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050">
              <a:solidFill>
                <a:srgbClr val="1C4587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77" title="Predikce nas model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9175" y="65162"/>
            <a:ext cx="5599975" cy="5013176"/>
          </a:xfrm>
          <a:prstGeom prst="rect">
            <a:avLst/>
          </a:prstGeom>
        </p:spPr>
      </p:pic>
      <p:sp>
        <p:nvSpPr>
          <p:cNvPr id="545" name="Google Shape;545;p77"/>
          <p:cNvSpPr txBox="1"/>
          <p:nvPr>
            <p:ph idx="4294967295" type="body"/>
          </p:nvPr>
        </p:nvSpPr>
        <p:spPr>
          <a:xfrm>
            <a:off x="115550" y="184400"/>
            <a:ext cx="2841300" cy="28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Lexend"/>
                <a:ea typeface="Lexend"/>
                <a:cs typeface="Lexend"/>
                <a:sym typeface="Lexend"/>
              </a:rPr>
              <a:t>Vlastní funkce</a:t>
            </a:r>
            <a:endParaRPr sz="14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highlight>
                  <a:srgbClr val="F9CB9C"/>
                </a:highlight>
              </a:rPr>
              <a:t> </a:t>
            </a:r>
            <a:r>
              <a:rPr lang="en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lot_incorrect_predictions</a:t>
            </a:r>
            <a:endParaRPr>
              <a:highlight>
                <a:srgbClr val="F9CB9C"/>
              </a:highlight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Funkce ukazuje, které obrázky byly nesprávně označeny a s jakou jinou kategorií byly zaměněny.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Díky ní se můžeme zaměřit na kategorie s nesprávnými predikcemi.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8"/>
          <p:cNvSpPr txBox="1"/>
          <p:nvPr>
            <p:ph type="title"/>
          </p:nvPr>
        </p:nvSpPr>
        <p:spPr>
          <a:xfrm>
            <a:off x="483175" y="450025"/>
            <a:ext cx="37974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</a:t>
            </a:r>
            <a:endParaRPr/>
          </a:p>
        </p:txBody>
      </p:sp>
      <p:sp>
        <p:nvSpPr>
          <p:cNvPr id="551" name="Google Shape;551;p78"/>
          <p:cNvSpPr txBox="1"/>
          <p:nvPr>
            <p:ph idx="1" type="body"/>
          </p:nvPr>
        </p:nvSpPr>
        <p:spPr>
          <a:xfrm>
            <a:off x="266350" y="2306725"/>
            <a:ext cx="4387200" cy="28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Vstup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: obrázek 224x224 pixelů s 3-dimenzionálním RGB, neškálovaný, normalizace pixelů pomocí vrstvy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Rescaling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počáteční 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Conv2D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s 16 neurony pro základní rysy,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série bloků modelu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MobileNetV3Large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, 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GlobalAveragePooling2D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zprůměruje rysy napříč šířkou a výškou -&gt; 1-rozměrný vektor,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Dropout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(0,2) pro zabránění přeučení,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lang="en" sz="1100">
                <a:highlight>
                  <a:srgbClr val="A2C4C9"/>
                </a:highlight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(s aktivační funkcí "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gelu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" nebo “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hard silu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”),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výstupní 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(aktivace "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softmax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") pro predikci pravděpodobností pro 36 kategorií.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52" name="Google Shape;552;p78"/>
          <p:cNvSpPr txBox="1"/>
          <p:nvPr>
            <p:ph idx="2" type="body"/>
          </p:nvPr>
        </p:nvSpPr>
        <p:spPr>
          <a:xfrm>
            <a:off x="5048000" y="2306725"/>
            <a:ext cx="3797400" cy="28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Vstup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: škálovaný obrázek 224x224 pixelů s 3-dimenzionálním RGB.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Flatten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-&gt; 1-rozměrný vektor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se 512 neurony (“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ReLU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”).</a:t>
            </a:r>
            <a:br>
              <a:rPr lang="en" sz="1100">
                <a:latin typeface="Lexend Light"/>
                <a:ea typeface="Lexend Light"/>
                <a:cs typeface="Lexend Light"/>
                <a:sym typeface="Lexend Light"/>
              </a:rPr>
            </a:b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Regularizační vstva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Dropout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(0,5),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výstupní vrstva </a:t>
            </a:r>
            <a:r>
              <a:rPr lang="en" sz="1100"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 (aktivace "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softmax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") pro predikci pravděpodobností pro 36 kategorií.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Loss function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: categorical_crossentropy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Optimalizátor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: adam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Lexend"/>
                <a:ea typeface="Lexend"/>
                <a:cs typeface="Lexend"/>
                <a:sym typeface="Lexend"/>
              </a:rPr>
              <a:t>Metrika</a:t>
            </a:r>
            <a:r>
              <a:rPr lang="en" sz="1100">
                <a:latin typeface="Lexend Light"/>
                <a:ea typeface="Lexend Light"/>
                <a:cs typeface="Lexend Light"/>
                <a:sym typeface="Lexend Light"/>
              </a:rPr>
              <a:t>: validation accuracy</a:t>
            </a:r>
            <a:endParaRPr sz="1100"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9CDCFE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3" name="Google Shape;553;p78"/>
          <p:cNvSpPr txBox="1"/>
          <p:nvPr>
            <p:ph idx="3" type="subTitle"/>
          </p:nvPr>
        </p:nvSpPr>
        <p:spPr>
          <a:xfrm>
            <a:off x="483150" y="1068836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MobileNetV3Large</a:t>
            </a:r>
            <a:endParaRPr/>
          </a:p>
        </p:txBody>
      </p:sp>
      <p:sp>
        <p:nvSpPr>
          <p:cNvPr id="554" name="Google Shape;554;p78"/>
          <p:cNvSpPr txBox="1"/>
          <p:nvPr>
            <p:ph idx="4" type="subTitle"/>
          </p:nvPr>
        </p:nvSpPr>
        <p:spPr>
          <a:xfrm>
            <a:off x="5048000" y="342900"/>
            <a:ext cx="3619800" cy="12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VGG16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/>
              <a:t>Model je postaven pomocí sekvenčního API knihovny Keras (</a:t>
            </a:r>
            <a:r>
              <a:rPr lang="en" sz="1100">
                <a:highlight>
                  <a:srgbClr val="B6D7A8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en" sz="1200"/>
              <a:t>), což znamená, že vrstvy jsou přidávány v lineárním pořadí.</a:t>
            </a:r>
            <a:endParaRPr sz="2100"/>
          </a:p>
        </p:txBody>
      </p:sp>
      <p:pic>
        <p:nvPicPr>
          <p:cNvPr id="555" name="Google Shape;55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50" y="1604200"/>
            <a:ext cx="2875802" cy="504525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78"/>
          <p:cNvSpPr/>
          <p:nvPr/>
        </p:nvSpPr>
        <p:spPr>
          <a:xfrm>
            <a:off x="178650" y="3215470"/>
            <a:ext cx="505800" cy="170400"/>
          </a:xfrm>
          <a:prstGeom prst="diamond">
            <a:avLst/>
          </a:prstGeom>
          <a:solidFill>
            <a:srgbClr val="CE91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7" name="Google Shape;557;p78"/>
          <p:cNvSpPr/>
          <p:nvPr/>
        </p:nvSpPr>
        <p:spPr>
          <a:xfrm>
            <a:off x="178650" y="2877137"/>
            <a:ext cx="505800" cy="170400"/>
          </a:xfrm>
          <a:prstGeom prst="diamond">
            <a:avLst/>
          </a:prstGeom>
          <a:solidFill>
            <a:srgbClr val="CE91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8" name="Google Shape;558;p78"/>
          <p:cNvSpPr/>
          <p:nvPr/>
        </p:nvSpPr>
        <p:spPr>
          <a:xfrm>
            <a:off x="178650" y="3553802"/>
            <a:ext cx="505800" cy="170400"/>
          </a:xfrm>
          <a:prstGeom prst="diamond">
            <a:avLst/>
          </a:prstGeom>
          <a:solidFill>
            <a:srgbClr val="CE91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9" name="Google Shape;559;p78"/>
          <p:cNvSpPr/>
          <p:nvPr/>
        </p:nvSpPr>
        <p:spPr>
          <a:xfrm>
            <a:off x="178650" y="3892135"/>
            <a:ext cx="505800" cy="170400"/>
          </a:xfrm>
          <a:prstGeom prst="diamond">
            <a:avLst/>
          </a:prstGeom>
          <a:solidFill>
            <a:srgbClr val="CE91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0" name="Google Shape;560;p78"/>
          <p:cNvSpPr/>
          <p:nvPr/>
        </p:nvSpPr>
        <p:spPr>
          <a:xfrm>
            <a:off x="178650" y="4230467"/>
            <a:ext cx="505800" cy="170400"/>
          </a:xfrm>
          <a:prstGeom prst="diamond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1" name="Google Shape;561;p78"/>
          <p:cNvSpPr/>
          <p:nvPr/>
        </p:nvSpPr>
        <p:spPr>
          <a:xfrm>
            <a:off x="178650" y="4568800"/>
            <a:ext cx="505800" cy="170400"/>
          </a:xfrm>
          <a:prstGeom prst="diamond">
            <a:avLst/>
          </a:prstGeom>
          <a:solidFill>
            <a:srgbClr val="CE91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62" name="Google Shape;562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4196" y="1552650"/>
            <a:ext cx="2875800" cy="561938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78"/>
          <p:cNvSpPr/>
          <p:nvPr/>
        </p:nvSpPr>
        <p:spPr>
          <a:xfrm>
            <a:off x="5012400" y="2800937"/>
            <a:ext cx="505800" cy="170400"/>
          </a:xfrm>
          <a:prstGeom prst="diamond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4" name="Google Shape;564;p78"/>
          <p:cNvSpPr/>
          <p:nvPr/>
        </p:nvSpPr>
        <p:spPr>
          <a:xfrm>
            <a:off x="5012400" y="3087454"/>
            <a:ext cx="505800" cy="170400"/>
          </a:xfrm>
          <a:prstGeom prst="diamond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5" name="Google Shape;565;p78"/>
          <p:cNvSpPr/>
          <p:nvPr/>
        </p:nvSpPr>
        <p:spPr>
          <a:xfrm>
            <a:off x="5012400" y="3373971"/>
            <a:ext cx="505800" cy="170400"/>
          </a:xfrm>
          <a:prstGeom prst="diamond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6" name="Google Shape;566;p78"/>
          <p:cNvSpPr/>
          <p:nvPr/>
        </p:nvSpPr>
        <p:spPr>
          <a:xfrm>
            <a:off x="5012400" y="3660487"/>
            <a:ext cx="505800" cy="170400"/>
          </a:xfrm>
          <a:prstGeom prst="diamond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9"/>
          <p:cNvSpPr/>
          <p:nvPr/>
        </p:nvSpPr>
        <p:spPr>
          <a:xfrm>
            <a:off x="6430375" y="1324575"/>
            <a:ext cx="2097900" cy="3144900"/>
          </a:xfrm>
          <a:prstGeom prst="upArrowCallout">
            <a:avLst>
              <a:gd fmla="val 19407" name="adj1"/>
              <a:gd fmla="val 17642" name="adj2"/>
              <a:gd fmla="val 10512" name="adj3"/>
              <a:gd fmla="val 89283" name="adj4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2" name="Google Shape;572;p79"/>
          <p:cNvSpPr txBox="1"/>
          <p:nvPr>
            <p:ph type="title"/>
          </p:nvPr>
        </p:nvSpPr>
        <p:spPr>
          <a:xfrm>
            <a:off x="146450" y="182875"/>
            <a:ext cx="54873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Rozšíření datasetu</a:t>
            </a:r>
            <a:endParaRPr/>
          </a:p>
        </p:txBody>
      </p:sp>
      <p:pic>
        <p:nvPicPr>
          <p:cNvPr id="573" name="Google Shape;573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425" y="1581775"/>
            <a:ext cx="5630201" cy="28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79"/>
          <p:cNvSpPr txBox="1"/>
          <p:nvPr/>
        </p:nvSpPr>
        <p:spPr>
          <a:xfrm>
            <a:off x="244425" y="924375"/>
            <a:ext cx="8247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porovnání </a:t>
            </a: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skutečného vs</a:t>
            </a:r>
            <a:r>
              <a:rPr lang="en" sz="11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. chybně předikovaného labelu nás vedlo k přidání vlastní složky datasetu </a:t>
            </a:r>
            <a:r>
              <a:rPr lang="en" sz="11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train_additional</a:t>
            </a:r>
            <a:endParaRPr sz="1100">
              <a:solidFill>
                <a:schemeClr val="dk1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75" name="Google Shape;575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1253" y="1848463"/>
            <a:ext cx="955773" cy="99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79"/>
          <p:cNvPicPr preferRelativeResize="0"/>
          <p:nvPr/>
        </p:nvPicPr>
        <p:blipFill rotWithShape="1">
          <a:blip r:embed="rId5">
            <a:alphaModFix/>
          </a:blip>
          <a:srcRect b="0" l="20898" r="17725" t="0"/>
          <a:stretch/>
        </p:blipFill>
        <p:spPr>
          <a:xfrm>
            <a:off x="6625677" y="2745514"/>
            <a:ext cx="881607" cy="998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79"/>
          <p:cNvPicPr preferRelativeResize="0"/>
          <p:nvPr/>
        </p:nvPicPr>
        <p:blipFill rotWithShape="1">
          <a:blip r:embed="rId6">
            <a:alphaModFix/>
          </a:blip>
          <a:srcRect b="0" l="19068" r="16684" t="0"/>
          <a:stretch/>
        </p:blipFill>
        <p:spPr>
          <a:xfrm>
            <a:off x="7422750" y="1860105"/>
            <a:ext cx="955776" cy="1035796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79"/>
          <p:cNvSpPr txBox="1"/>
          <p:nvPr/>
        </p:nvSpPr>
        <p:spPr>
          <a:xfrm>
            <a:off x="6506575" y="3744025"/>
            <a:ext cx="2251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40 nových obrázků pro kategorie: </a:t>
            </a:r>
            <a:r>
              <a:rPr i="1" lang="en" sz="1100">
                <a:latin typeface="Lexend Light"/>
                <a:ea typeface="Lexend Light"/>
                <a:cs typeface="Lexend Light"/>
                <a:sym typeface="Lexend Light"/>
              </a:rPr>
              <a:t>apple, banana, carrot, potato, sweetpotato</a:t>
            </a:r>
            <a:endParaRPr i="1" sz="11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579" name="Google Shape;579;p79"/>
          <p:cNvPicPr preferRelativeResize="0"/>
          <p:nvPr/>
        </p:nvPicPr>
        <p:blipFill rotWithShape="1">
          <a:blip r:embed="rId7">
            <a:alphaModFix/>
          </a:blip>
          <a:srcRect b="31838" l="32751" r="42737" t="32899"/>
          <a:stretch/>
        </p:blipFill>
        <p:spPr>
          <a:xfrm>
            <a:off x="7422750" y="2846950"/>
            <a:ext cx="864197" cy="931199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9"/>
          <p:cNvSpPr/>
          <p:nvPr/>
        </p:nvSpPr>
        <p:spPr>
          <a:xfrm>
            <a:off x="4673325" y="1581750"/>
            <a:ext cx="1233300" cy="14226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1" name="Google Shape;581;p79"/>
          <p:cNvSpPr/>
          <p:nvPr/>
        </p:nvSpPr>
        <p:spPr>
          <a:xfrm>
            <a:off x="358200" y="1581763"/>
            <a:ext cx="1233300" cy="1422600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2" name="Google Shape;582;p79"/>
          <p:cNvSpPr/>
          <p:nvPr/>
        </p:nvSpPr>
        <p:spPr>
          <a:xfrm>
            <a:off x="358200" y="3004375"/>
            <a:ext cx="1233300" cy="1422600"/>
          </a:xfrm>
          <a:prstGeom prst="rect">
            <a:avLst/>
          </a:prstGeom>
          <a:noFill/>
          <a:ln cap="flat" cmpd="sng" w="38100">
            <a:solidFill>
              <a:srgbClr val="7BE3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3" name="Google Shape;583;p79"/>
          <p:cNvSpPr txBox="1"/>
          <p:nvPr/>
        </p:nvSpPr>
        <p:spPr>
          <a:xfrm>
            <a:off x="282000" y="12021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plot_incorrect_predictions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fessional Development #2">
  <a:themeElements>
    <a:clrScheme name="Simple Light">
      <a:dk1>
        <a:srgbClr val="000000"/>
      </a:dk1>
      <a:lt1>
        <a:srgbClr val="FCEFE5"/>
      </a:lt1>
      <a:dk2>
        <a:srgbClr val="A47FA7"/>
      </a:dk2>
      <a:lt2>
        <a:srgbClr val="2170F2"/>
      </a:lt2>
      <a:accent1>
        <a:srgbClr val="FFD966"/>
      </a:accent1>
      <a:accent2>
        <a:srgbClr val="CC0000"/>
      </a:accent2>
      <a:accent3>
        <a:srgbClr val="646464"/>
      </a:accent3>
      <a:accent4>
        <a:srgbClr val="FFFFFF"/>
      </a:accent4>
      <a:accent5>
        <a:srgbClr val="3D0B37"/>
      </a:accent5>
      <a:accent6>
        <a:srgbClr val="63264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ducational Games - Guess the Missing Word">
  <a:themeElements>
    <a:clrScheme name="Simple Light">
      <a:dk1>
        <a:srgbClr val="000000"/>
      </a:dk1>
      <a:lt1>
        <a:srgbClr val="F3EFEC"/>
      </a:lt1>
      <a:dk2>
        <a:srgbClr val="AE7FF7"/>
      </a:dk2>
      <a:lt2>
        <a:srgbClr val="F0E053"/>
      </a:lt2>
      <a:accent1>
        <a:srgbClr val="F6521D"/>
      </a:accent1>
      <a:accent2>
        <a:srgbClr val="E97C8E"/>
      </a:accent2>
      <a:accent3>
        <a:srgbClr val="CCCCCC"/>
      </a:accent3>
      <a:accent4>
        <a:srgbClr val="63CCCA"/>
      </a:accent4>
      <a:accent5>
        <a:srgbClr val="625F63"/>
      </a:accent5>
      <a:accent6>
        <a:srgbClr val="7E2E8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